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72"/>
    <p:restoredTop sz="94867"/>
  </p:normalViewPr>
  <p:slideViewPr>
    <p:cSldViewPr>
      <p:cViewPr varScale="1">
        <p:scale>
          <a:sx n="289" d="100"/>
          <a:sy n="289" d="100"/>
        </p:scale>
        <p:origin x="80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673277"/>
            <a:ext cx="26060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UITNODIGING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384477"/>
            <a:ext cx="378841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latin typeface="Verdana"/>
                <a:cs typeface="Verdana"/>
              </a:rPr>
              <a:t>Verdediging</a:t>
            </a:r>
            <a:r>
              <a:rPr sz="1700" spc="-12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Doctoraatsproefschrift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Naam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Dag,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Maand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2026</a:t>
            </a:r>
            <a:r>
              <a:rPr lang="fr-FR" sz="12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00</a:t>
            </a: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.00</a:t>
            </a:r>
            <a:r>
              <a:rPr lang="fr-FR" sz="12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200" spc="-2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uur</a:t>
            </a: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62699" y="911199"/>
            <a:ext cx="2908401" cy="431901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2BCFDABC-DBE9-FCFC-23CC-58E4A46046F9}"/>
              </a:ext>
            </a:extLst>
          </p:cNvPr>
          <p:cNvSpPr/>
          <p:nvPr/>
        </p:nvSpPr>
        <p:spPr>
          <a:xfrm>
            <a:off x="5812366" y="917575"/>
            <a:ext cx="1535639" cy="5175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9" y="684300"/>
            <a:ext cx="5861356" cy="2369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nodigt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uit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1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openbare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verdediging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zijn/haar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doctoraatsproefschrift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getiteld</a:t>
            </a:r>
            <a:endParaRPr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lang="nl-BE" sz="900" dirty="0">
              <a:solidFill>
                <a:srgbClr val="F04937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endParaRPr lang="nl-BE" sz="900" spc="-10" dirty="0">
              <a:solidFill>
                <a:srgbClr val="F04937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spc="-10" dirty="0">
                <a:latin typeface="Verdana"/>
                <a:cs typeface="Verdana"/>
              </a:rPr>
              <a:t>Promotor:</a:t>
            </a:r>
            <a:r>
              <a:rPr lang="nl-BE" sz="900" dirty="0">
                <a:latin typeface="Verdana"/>
                <a:cs typeface="Verdana"/>
              </a:rPr>
              <a:t>	Prof.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Uhasselt</a:t>
            </a:r>
          </a:p>
          <a:p>
            <a:pPr marL="12700" algn="l">
              <a:lnSpc>
                <a:spcPct val="100000"/>
              </a:lnSpc>
            </a:pPr>
            <a:endParaRPr lang="nl-BE" sz="900" spc="-1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latin typeface="Verdana"/>
                <a:cs typeface="Verdana"/>
              </a:rPr>
              <a:t>Copromotoren:</a:t>
            </a:r>
            <a:r>
              <a:rPr lang="nl-BE" sz="900" spc="315" dirty="0">
                <a:latin typeface="Verdana"/>
                <a:cs typeface="Verdana"/>
              </a:rPr>
              <a:t>	</a:t>
            </a:r>
            <a:r>
              <a:rPr lang="nl-BE" sz="900" dirty="0">
                <a:latin typeface="Verdana"/>
                <a:cs typeface="Verdana"/>
              </a:rPr>
              <a:t>Prof.</a:t>
            </a:r>
            <a:r>
              <a:rPr lang="nl-BE" sz="900" spc="-35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3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35" dirty="0">
                <a:latin typeface="Verdana"/>
                <a:cs typeface="Verdana"/>
              </a:rPr>
              <a:t> add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</a:p>
          <a:p>
            <a:pPr marL="12700" algn="l">
              <a:lnSpc>
                <a:spcPct val="100000"/>
              </a:lnSpc>
            </a:pPr>
            <a:r>
              <a:rPr lang="nl-BE" sz="900" spc="-10" dirty="0">
                <a:latin typeface="Verdana"/>
                <a:cs typeface="Verdana"/>
              </a:rPr>
              <a:t>	</a:t>
            </a:r>
            <a:r>
              <a:rPr lang="nl-BE" sz="900" dirty="0">
                <a:latin typeface="Verdana"/>
                <a:cs typeface="Verdana"/>
              </a:rPr>
              <a:t>Prof.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spc="-40" dirty="0">
                <a:latin typeface="Verdana"/>
                <a:cs typeface="Verdana"/>
              </a:rPr>
              <a:t>dr.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...</a:t>
            </a:r>
            <a:r>
              <a:rPr lang="nl-BE" sz="900" spc="-2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0" dirty="0">
                <a:latin typeface="Verdana"/>
                <a:cs typeface="Verdana"/>
              </a:rPr>
              <a:t> add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lang="nl-BE" sz="900" dirty="0">
              <a:latin typeface="Verdana"/>
              <a:cs typeface="Verdana"/>
            </a:endParaRPr>
          </a:p>
          <a:p>
            <a:pPr marL="12700" marR="1864995" algn="l">
              <a:lnSpc>
                <a:spcPct val="100000"/>
              </a:lnSpc>
              <a:spcBef>
                <a:spcPts val="1080"/>
              </a:spcBef>
            </a:pP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op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dag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Maand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2026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om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00.00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uur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lang="nl-BE"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lang="nl-BE"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 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lang="nl-BE"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endParaRPr lang="nl-BE" sz="900" dirty="0"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Agoralaan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-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Gebouw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D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231F20"/>
                </a:solidFill>
                <a:latin typeface="Verdana"/>
                <a:cs typeface="Verdana"/>
              </a:rPr>
              <a:t>3590</a:t>
            </a:r>
            <a:r>
              <a:rPr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900" spc="-10" dirty="0" err="1">
                <a:solidFill>
                  <a:srgbClr val="231F20"/>
                </a:solidFill>
                <a:latin typeface="Verdana"/>
                <a:cs typeface="Verdana"/>
              </a:rPr>
              <a:t>Diepenbeek</a:t>
            </a:r>
            <a:endParaRPr lang="fr-FR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>
              <a:lnSpc>
                <a:spcPct val="100000"/>
              </a:lnSpc>
            </a:pP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Martelarenlaan 42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3500 Hasselt</a:t>
            </a:r>
            <a:endParaRPr lang="fr-FR" sz="900" spc="-1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Universiteit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 |</a:t>
            </a:r>
            <a:r>
              <a:rPr lang="nl-BE" sz="9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Campus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Hasselt</a:t>
            </a:r>
            <a:r>
              <a:rPr lang="nl-BE" sz="9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231F20"/>
                </a:solidFill>
                <a:latin typeface="Verdana"/>
                <a:cs typeface="Verdana"/>
              </a:rPr>
              <a:t>| Refugiehuis | Maastrichterstraat 100 | BE-3500 Hasselt</a:t>
            </a:r>
          </a:p>
          <a:p>
            <a:pPr marL="12700" algn="l"/>
            <a:endParaRPr lang="nl-BE" sz="900" dirty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algn="l"/>
            <a:r>
              <a:rPr sz="900" dirty="0">
                <a:latin typeface="Verdana"/>
                <a:cs typeface="Verdana"/>
              </a:rPr>
              <a:t>U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bent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tevens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van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harte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welkom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op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aansluitende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receptie. </a:t>
            </a:r>
            <a:br>
              <a:rPr lang="fr-FR" sz="900" spc="-10" dirty="0">
                <a:latin typeface="Verdana"/>
                <a:cs typeface="Verdana"/>
              </a:rPr>
            </a:br>
            <a:r>
              <a:rPr sz="900" dirty="0" err="1">
                <a:latin typeface="Verdana"/>
                <a:cs typeface="Verdana"/>
              </a:rPr>
              <a:t>Gelieve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uw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aanwezigheid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bevestigen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e-</a:t>
            </a:r>
            <a:r>
              <a:rPr sz="900" dirty="0">
                <a:latin typeface="Verdana"/>
                <a:cs typeface="Verdana"/>
              </a:rPr>
              <a:t>mail: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59215" y="3543601"/>
            <a:ext cx="39522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Universiteit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153</Words>
  <Application>Microsoft Macintosh PowerPoint</Application>
  <PresentationFormat>Aangepast</PresentationFormat>
  <Paragraphs>19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 Rounded MT Bold</vt:lpstr>
      <vt:lpstr>Calibri</vt:lpstr>
      <vt:lpstr>Verdana</vt:lpstr>
      <vt:lpstr>Office Theme</vt:lpstr>
      <vt:lpstr>UITNODIGING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4</cp:revision>
  <dcterms:created xsi:type="dcterms:W3CDTF">2026-01-21T15:53:59Z</dcterms:created>
  <dcterms:modified xsi:type="dcterms:W3CDTF">2026-02-03T11:58:14Z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