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9175750" cx="6654800"/>
  <p:notesSz cx="6654800" cy="917575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r:id="rId7" roundtripDataSignature="AMtx7mjykroA0tPUsBlBFk1tFfN6e3X+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09350" y="688175"/>
            <a:ext cx="4436750" cy="3440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65475" y="4358475"/>
            <a:ext cx="5323825" cy="4129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65475" y="4358475"/>
            <a:ext cx="5323825" cy="41290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/>
          <p:nvPr>
            <p:ph idx="2" type="sldImg"/>
          </p:nvPr>
        </p:nvSpPr>
        <p:spPr>
          <a:xfrm>
            <a:off x="1109350" y="688175"/>
            <a:ext cx="4436750" cy="3440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 txBox="1"/>
          <p:nvPr>
            <p:ph idx="1" type="body"/>
          </p:nvPr>
        </p:nvSpPr>
        <p:spPr>
          <a:xfrm rot="-5400000">
            <a:off x="-2019403" y="5524391"/>
            <a:ext cx="5989320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/>
          <p:nvPr/>
        </p:nvSpPr>
        <p:spPr>
          <a:xfrm>
            <a:off x="158711" y="158686"/>
            <a:ext cx="1015365" cy="8856345"/>
          </a:xfrm>
          <a:custGeom>
            <a:rect b="b" l="l" r="r" t="t"/>
            <a:pathLst>
              <a:path extrusionOk="0" h="8856345" w="1015365">
                <a:moveTo>
                  <a:pt x="1015187" y="0"/>
                </a:moveTo>
                <a:lnTo>
                  <a:pt x="0" y="0"/>
                </a:lnTo>
                <a:lnTo>
                  <a:pt x="0" y="8856002"/>
                </a:lnTo>
                <a:lnTo>
                  <a:pt x="1015187" y="8856002"/>
                </a:lnTo>
                <a:lnTo>
                  <a:pt x="1015187" y="0"/>
                </a:lnTo>
                <a:close/>
              </a:path>
            </a:pathLst>
          </a:custGeom>
          <a:solidFill>
            <a:srgbClr val="939598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7" name="Google Shape;7;p2"/>
          <p:cNvSpPr/>
          <p:nvPr/>
        </p:nvSpPr>
        <p:spPr>
          <a:xfrm>
            <a:off x="741895" y="745502"/>
            <a:ext cx="466725" cy="835660"/>
          </a:xfrm>
          <a:custGeom>
            <a:rect b="b" l="l" r="r" t="t"/>
            <a:pathLst>
              <a:path extrusionOk="0" h="835660" w="466725">
                <a:moveTo>
                  <a:pt x="466204" y="0"/>
                </a:moveTo>
                <a:lnTo>
                  <a:pt x="0" y="0"/>
                </a:lnTo>
                <a:lnTo>
                  <a:pt x="0" y="835202"/>
                </a:lnTo>
                <a:lnTo>
                  <a:pt x="466204" y="835202"/>
                </a:lnTo>
                <a:lnTo>
                  <a:pt x="46620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8" name="Google Shape;8;p2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23899" y="723900"/>
            <a:ext cx="1423408" cy="102337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2"/>
          <p:cNvSpPr/>
          <p:nvPr/>
        </p:nvSpPr>
        <p:spPr>
          <a:xfrm>
            <a:off x="1153020" y="158698"/>
            <a:ext cx="37465" cy="8856345"/>
          </a:xfrm>
          <a:custGeom>
            <a:rect b="b" l="l" r="r" t="t"/>
            <a:pathLst>
              <a:path extrusionOk="0" h="8856345" w="37465">
                <a:moveTo>
                  <a:pt x="37084" y="1425600"/>
                </a:moveTo>
                <a:lnTo>
                  <a:pt x="0" y="1425600"/>
                </a:lnTo>
                <a:lnTo>
                  <a:pt x="0" y="8855989"/>
                </a:lnTo>
                <a:lnTo>
                  <a:pt x="37084" y="8855989"/>
                </a:lnTo>
                <a:lnTo>
                  <a:pt x="37084" y="1425600"/>
                </a:lnTo>
                <a:close/>
              </a:path>
              <a:path extrusionOk="0" h="8856345" w="37465">
                <a:moveTo>
                  <a:pt x="37084" y="0"/>
                </a:moveTo>
                <a:lnTo>
                  <a:pt x="0" y="0"/>
                </a:lnTo>
                <a:lnTo>
                  <a:pt x="0" y="1022400"/>
                </a:lnTo>
                <a:lnTo>
                  <a:pt x="37084" y="1022400"/>
                </a:lnTo>
                <a:lnTo>
                  <a:pt x="37084" y="0"/>
                </a:lnTo>
                <a:close/>
              </a:path>
            </a:pathLst>
          </a:custGeom>
          <a:solidFill>
            <a:srgbClr val="0203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"/>
          <p:cNvSpPr txBox="1"/>
          <p:nvPr>
            <p:ph idx="1" type="body"/>
          </p:nvPr>
        </p:nvSpPr>
        <p:spPr>
          <a:xfrm rot="-5400000">
            <a:off x="-2019403" y="5524391"/>
            <a:ext cx="5989320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1"/>
          <p:cNvSpPr txBox="1"/>
          <p:nvPr/>
        </p:nvSpPr>
        <p:spPr>
          <a:xfrm>
            <a:off x="2327144" y="7638244"/>
            <a:ext cx="595630" cy="147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636466"/>
                </a:solidFill>
                <a:latin typeface="Verdana"/>
                <a:ea typeface="Verdana"/>
                <a:cs typeface="Verdana"/>
                <a:sym typeface="Verdana"/>
              </a:rPr>
              <a:t>Promoters: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" name="Google Shape;18;p1"/>
          <p:cNvSpPr txBox="1"/>
          <p:nvPr/>
        </p:nvSpPr>
        <p:spPr>
          <a:xfrm>
            <a:off x="3292334" y="7595065"/>
            <a:ext cx="2662200" cy="3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635" lvl="0" marL="12700" marR="5080" rtl="0" algn="l">
              <a:lnSpc>
                <a:spcPct val="135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latin typeface="Verdana"/>
                <a:ea typeface="Verdana"/>
                <a:cs typeface="Verdana"/>
                <a:sym typeface="Verdana"/>
              </a:rPr>
              <a:t>Prof. Dr ... | UHasselt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  <a:p>
            <a:pPr indent="-635" lvl="0" marL="12700" marR="5080" rtl="0" algn="l">
              <a:lnSpc>
                <a:spcPct val="1354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-US" sz="800">
                <a:latin typeface="Verdana"/>
                <a:ea typeface="Verdana"/>
                <a:cs typeface="Verdana"/>
                <a:sym typeface="Verdana"/>
              </a:rPr>
              <a:t>Prof. Dr ... | add affiliation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" name="Google Shape;19;p1"/>
          <p:cNvSpPr txBox="1"/>
          <p:nvPr/>
        </p:nvSpPr>
        <p:spPr>
          <a:xfrm>
            <a:off x="2327144" y="8133544"/>
            <a:ext cx="775970" cy="147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636466"/>
                </a:solidFill>
                <a:latin typeface="Verdana"/>
                <a:ea typeface="Verdana"/>
                <a:cs typeface="Verdana"/>
                <a:sym typeface="Verdana"/>
              </a:rPr>
              <a:t>Co-promoters: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" name="Google Shape;20;p1"/>
          <p:cNvSpPr txBox="1"/>
          <p:nvPr/>
        </p:nvSpPr>
        <p:spPr>
          <a:xfrm>
            <a:off x="3292343" y="8090365"/>
            <a:ext cx="2650169" cy="3377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35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latin typeface="Verdana"/>
                <a:ea typeface="Verdana"/>
                <a:cs typeface="Verdana"/>
                <a:sym typeface="Verdana"/>
              </a:rPr>
              <a:t>Prof. Dr ... | add affiliation 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marR="5080" rtl="0" algn="l">
              <a:lnSpc>
                <a:spcPct val="1354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-US" sz="800">
                <a:latin typeface="Verdana"/>
                <a:ea typeface="Verdana"/>
                <a:cs typeface="Verdana"/>
                <a:sym typeface="Verdana"/>
              </a:rPr>
              <a:t>Prof. Dr ... | add affiliation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" name="Google Shape;21;p1"/>
          <p:cNvSpPr txBox="1"/>
          <p:nvPr/>
        </p:nvSpPr>
        <p:spPr>
          <a:xfrm>
            <a:off x="1346200" y="700402"/>
            <a:ext cx="4596313" cy="1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36466"/>
                </a:solidFill>
                <a:latin typeface="Verdana"/>
                <a:ea typeface="Verdana"/>
                <a:cs typeface="Verdana"/>
                <a:sym typeface="Verdana"/>
              </a:rPr>
              <a:t>2026 </a:t>
            </a:r>
            <a:r>
              <a:rPr lang="en-US" sz="1000">
                <a:latin typeface="Verdana"/>
                <a:ea typeface="Verdana"/>
                <a:cs typeface="Verdana"/>
                <a:sym typeface="Verdana"/>
              </a:rPr>
              <a:t>| </a:t>
            </a:r>
            <a:r>
              <a:rPr lang="en-US" sz="1000">
                <a:solidFill>
                  <a:srgbClr val="636466"/>
                </a:solidFill>
                <a:latin typeface="Verdana"/>
                <a:ea typeface="Verdana"/>
                <a:cs typeface="Verdana"/>
                <a:sym typeface="Verdana"/>
              </a:rPr>
              <a:t>Faculty of ....</a:t>
            </a:r>
            <a:endParaRPr sz="1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2" name="Google Shape;22;p1"/>
          <p:cNvSpPr txBox="1"/>
          <p:nvPr/>
        </p:nvSpPr>
        <p:spPr>
          <a:xfrm>
            <a:off x="2327144" y="4170643"/>
            <a:ext cx="2430145" cy="55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636466"/>
                </a:solidFill>
                <a:latin typeface="Verdana"/>
                <a:ea typeface="Verdana"/>
                <a:cs typeface="Verdana"/>
                <a:sym typeface="Verdana"/>
              </a:rPr>
              <a:t>DOCTORAL DISSERTATION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None/>
            </a:pPr>
            <a:r>
              <a:rPr lang="en-US" sz="2000">
                <a:latin typeface="Verdana"/>
                <a:ea typeface="Verdana"/>
                <a:cs typeface="Verdana"/>
                <a:sym typeface="Verdana"/>
              </a:rPr>
              <a:t>...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" name="Google Shape;23;p1"/>
          <p:cNvSpPr txBox="1"/>
          <p:nvPr/>
        </p:nvSpPr>
        <p:spPr>
          <a:xfrm>
            <a:off x="2327144" y="2305758"/>
            <a:ext cx="3194685" cy="5796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Verdana"/>
                <a:ea typeface="Verdana"/>
                <a:cs typeface="Verdana"/>
                <a:sym typeface="Verdana"/>
              </a:rPr>
              <a:t>Doctoral dissertation submitted to obtain the degrees of Doctor of ... at Hasselt University and Doctor of … at ……, to be defended by</a:t>
            </a:r>
            <a:endParaRPr sz="9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marR="508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4" name="Google Shape;24;p1"/>
          <p:cNvSpPr txBox="1"/>
          <p:nvPr/>
        </p:nvSpPr>
        <p:spPr>
          <a:xfrm>
            <a:off x="2327144" y="2816682"/>
            <a:ext cx="233679" cy="2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636466"/>
                </a:solidFill>
                <a:latin typeface="Verdana"/>
                <a:ea typeface="Verdana"/>
                <a:cs typeface="Verdana"/>
                <a:sym typeface="Verdana"/>
              </a:rPr>
              <a:t>...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5" name="Google Shape;25;p1"/>
          <p:cNvSpPr/>
          <p:nvPr/>
        </p:nvSpPr>
        <p:spPr>
          <a:xfrm>
            <a:off x="2339848" y="7479957"/>
            <a:ext cx="4155440" cy="37465"/>
          </a:xfrm>
          <a:custGeom>
            <a:rect b="b" l="l" r="r" t="t"/>
            <a:pathLst>
              <a:path extrusionOk="0" h="37465" w="4155440">
                <a:moveTo>
                  <a:pt x="4154855" y="0"/>
                </a:moveTo>
                <a:lnTo>
                  <a:pt x="0" y="0"/>
                </a:lnTo>
                <a:lnTo>
                  <a:pt x="0" y="37083"/>
                </a:lnTo>
                <a:lnTo>
                  <a:pt x="4154855" y="37083"/>
                </a:lnTo>
                <a:lnTo>
                  <a:pt x="4154855" y="0"/>
                </a:lnTo>
                <a:close/>
              </a:path>
            </a:pathLst>
          </a:custGeom>
          <a:solidFill>
            <a:srgbClr val="0203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26" name="Google Shape;2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27144" y="1229226"/>
            <a:ext cx="1892490" cy="280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" name="Google Shape;27;p1"/>
          <p:cNvGrpSpPr/>
          <p:nvPr/>
        </p:nvGrpSpPr>
        <p:grpSpPr>
          <a:xfrm>
            <a:off x="0" y="1"/>
            <a:ext cx="266700" cy="9173845"/>
            <a:chOff x="0" y="1"/>
            <a:chExt cx="266700" cy="9173845"/>
          </a:xfrm>
        </p:grpSpPr>
        <p:sp>
          <p:nvSpPr>
            <p:cNvPr id="28" name="Google Shape;28;p1"/>
            <p:cNvSpPr/>
            <p:nvPr/>
          </p:nvSpPr>
          <p:spPr>
            <a:xfrm>
              <a:off x="0" y="1"/>
              <a:ext cx="266700" cy="9173845"/>
            </a:xfrm>
            <a:custGeom>
              <a:rect b="b" l="l" r="r" t="t"/>
              <a:pathLst>
                <a:path extrusionOk="0" h="9173845" w="266700">
                  <a:moveTo>
                    <a:pt x="190500" y="266700"/>
                  </a:moveTo>
                  <a:lnTo>
                    <a:pt x="0" y="266700"/>
                  </a:lnTo>
                </a:path>
                <a:path extrusionOk="0" h="9173845" w="266700">
                  <a:moveTo>
                    <a:pt x="190500" y="8906700"/>
                  </a:moveTo>
                  <a:lnTo>
                    <a:pt x="0" y="8906700"/>
                  </a:lnTo>
                </a:path>
                <a:path extrusionOk="0" h="9173845" w="266700">
                  <a:moveTo>
                    <a:pt x="266700" y="190500"/>
                  </a:moveTo>
                  <a:lnTo>
                    <a:pt x="266700" y="0"/>
                  </a:lnTo>
                </a:path>
                <a:path extrusionOk="0" h="9173845" w="266700">
                  <a:moveTo>
                    <a:pt x="266700" y="8982900"/>
                  </a:moveTo>
                  <a:lnTo>
                    <a:pt x="266700" y="9173400"/>
                  </a:lnTo>
                </a:path>
              </a:pathLst>
            </a:custGeom>
            <a:noFill/>
            <a:ln cap="flat" cmpd="sng" w="158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9" name="Google Shape;29;p1"/>
            <p:cNvSpPr/>
            <p:nvPr/>
          </p:nvSpPr>
          <p:spPr>
            <a:xfrm>
              <a:off x="0" y="1"/>
              <a:ext cx="266700" cy="9173845"/>
            </a:xfrm>
            <a:custGeom>
              <a:rect b="b" l="l" r="r" t="t"/>
              <a:pathLst>
                <a:path extrusionOk="0" h="9173845" w="266700">
                  <a:moveTo>
                    <a:pt x="190500" y="266700"/>
                  </a:moveTo>
                  <a:lnTo>
                    <a:pt x="0" y="266700"/>
                  </a:lnTo>
                </a:path>
                <a:path extrusionOk="0" h="9173845" w="266700">
                  <a:moveTo>
                    <a:pt x="190500" y="8906700"/>
                  </a:moveTo>
                  <a:lnTo>
                    <a:pt x="0" y="8906700"/>
                  </a:lnTo>
                </a:path>
                <a:path extrusionOk="0" h="9173845" w="266700">
                  <a:moveTo>
                    <a:pt x="266700" y="190500"/>
                  </a:moveTo>
                  <a:lnTo>
                    <a:pt x="266700" y="0"/>
                  </a:lnTo>
                </a:path>
                <a:path extrusionOk="0" h="9173845" w="266700">
                  <a:moveTo>
                    <a:pt x="266700" y="8982900"/>
                  </a:moveTo>
                  <a:lnTo>
                    <a:pt x="266700" y="9173400"/>
                  </a:lnTo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30" name="Google Shape;30;p1"/>
          <p:cNvSpPr/>
          <p:nvPr/>
        </p:nvSpPr>
        <p:spPr>
          <a:xfrm>
            <a:off x="6462903" y="266701"/>
            <a:ext cx="190500" cy="0"/>
          </a:xfrm>
          <a:custGeom>
            <a:rect b="b" l="l" r="r" t="t"/>
            <a:pathLst>
              <a:path extrusionOk="0" h="120000"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1" name="Google Shape;31;p1"/>
          <p:cNvSpPr/>
          <p:nvPr/>
        </p:nvSpPr>
        <p:spPr>
          <a:xfrm>
            <a:off x="6462903" y="8906702"/>
            <a:ext cx="190500" cy="0"/>
          </a:xfrm>
          <a:custGeom>
            <a:rect b="b" l="l" r="r" t="t"/>
            <a:pathLst>
              <a:path extrusionOk="0" h="120000"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2" name="Google Shape;32;p1"/>
          <p:cNvSpPr/>
          <p:nvPr/>
        </p:nvSpPr>
        <p:spPr>
          <a:xfrm>
            <a:off x="6386703" y="1"/>
            <a:ext cx="0" cy="190500"/>
          </a:xfrm>
          <a:custGeom>
            <a:rect b="b" l="l" r="r" t="t"/>
            <a:pathLst>
              <a:path extrusionOk="0" h="190500" w="120000">
                <a:moveTo>
                  <a:pt x="0" y="190500"/>
                </a:moveTo>
                <a:lnTo>
                  <a:pt x="0" y="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3" name="Google Shape;33;p1"/>
          <p:cNvSpPr/>
          <p:nvPr/>
        </p:nvSpPr>
        <p:spPr>
          <a:xfrm>
            <a:off x="6386703" y="8982902"/>
            <a:ext cx="0" cy="190500"/>
          </a:xfrm>
          <a:custGeom>
            <a:rect b="b" l="l" r="r" t="t"/>
            <a:pathLst>
              <a:path extrusionOk="0" h="190500" w="120000">
                <a:moveTo>
                  <a:pt x="0" y="0"/>
                </a:moveTo>
                <a:lnTo>
                  <a:pt x="0" y="19050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4" name="Google Shape;34;p1"/>
          <p:cNvSpPr/>
          <p:nvPr/>
        </p:nvSpPr>
        <p:spPr>
          <a:xfrm>
            <a:off x="4622800" y="1203715"/>
            <a:ext cx="1331729" cy="454613"/>
          </a:xfrm>
          <a:prstGeom prst="rect">
            <a:avLst/>
          </a:prstGeom>
          <a:solidFill>
            <a:srgbClr val="D8D8D8"/>
          </a:solidFill>
          <a:ln cap="flat" cmpd="sng" w="2540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Plaats hier het logo van de partneruniversiteit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2026-01-21T16:07:12Z</dcterms:created>
  <dc:creator>KERKHOFS Stefanie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2026-01-21T00:00:00Z</vt:filetime>
  </property>
  <property fmtid="{D5CDD505-2E9C-101B-9397-08002B2CF9AE}" pid="3" name="Creator">
    <vt:lpwstr>Adobe InDesign 21.1 (Macintosh)</vt:lpwstr>
  </property>
  <property fmtid="{D5CDD505-2E9C-101B-9397-08002B2CF9AE}" pid="4" name="LastSaved">
    <vt:filetime>2026-01-21T00:00:00Z</vt:filetime>
  </property>
  <property fmtid="{D5CDD505-2E9C-101B-9397-08002B2CF9AE}" pid="5" name="Producer">
    <vt:lpwstr>Adobe PDF Library 18.0</vt:lpwstr>
  </property>
</Properties>
</file>