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6654800" cy="9175750"/>
  <p:notesSz cx="6654800" cy="91757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13"/>
    <p:restoredTop sz="94719"/>
  </p:normalViewPr>
  <p:slideViewPr>
    <p:cSldViewPr>
      <p:cViewPr varScale="1">
        <p:scale>
          <a:sx n="79" d="100"/>
          <a:sy n="79" d="100"/>
        </p:scale>
        <p:origin x="358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older 3">
            <a:extLst>
              <a:ext uri="{FF2B5EF4-FFF2-40B4-BE49-F238E27FC236}">
                <a16:creationId xmlns:a16="http://schemas.microsoft.com/office/drawing/2014/main" id="{E39C2CD7-D5B7-6BE1-21FB-170FE9C5494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 rot="16200000">
            <a:off x="-2019403" y="5524391"/>
            <a:ext cx="5989320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fr-FR" dirty="0"/>
              <a:t>D/…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8711" y="158686"/>
            <a:ext cx="1015365" cy="8856345"/>
          </a:xfrm>
          <a:custGeom>
            <a:avLst/>
            <a:gdLst/>
            <a:ahLst/>
            <a:cxnLst/>
            <a:rect l="l" t="t" r="r" b="b"/>
            <a:pathLst>
              <a:path w="1015365" h="8856345">
                <a:moveTo>
                  <a:pt x="1015187" y="0"/>
                </a:moveTo>
                <a:lnTo>
                  <a:pt x="0" y="0"/>
                </a:lnTo>
                <a:lnTo>
                  <a:pt x="0" y="8856002"/>
                </a:lnTo>
                <a:lnTo>
                  <a:pt x="1015187" y="8856002"/>
                </a:lnTo>
                <a:lnTo>
                  <a:pt x="1015187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41895" y="745502"/>
            <a:ext cx="466725" cy="835660"/>
          </a:xfrm>
          <a:custGeom>
            <a:avLst/>
            <a:gdLst/>
            <a:ahLst/>
            <a:cxnLst/>
            <a:rect l="l" t="t" r="r" b="b"/>
            <a:pathLst>
              <a:path w="466725" h="835660">
                <a:moveTo>
                  <a:pt x="466204" y="0"/>
                </a:moveTo>
                <a:lnTo>
                  <a:pt x="0" y="0"/>
                </a:lnTo>
                <a:lnTo>
                  <a:pt x="0" y="835202"/>
                </a:lnTo>
                <a:lnTo>
                  <a:pt x="466204" y="835202"/>
                </a:lnTo>
                <a:lnTo>
                  <a:pt x="4662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3899" y="723900"/>
            <a:ext cx="1423408" cy="1023376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1153020" y="158698"/>
            <a:ext cx="37465" cy="8856345"/>
          </a:xfrm>
          <a:custGeom>
            <a:avLst/>
            <a:gdLst/>
            <a:ahLst/>
            <a:cxnLst/>
            <a:rect l="l" t="t" r="r" b="b"/>
            <a:pathLst>
              <a:path w="37465" h="8856345">
                <a:moveTo>
                  <a:pt x="37084" y="1425600"/>
                </a:moveTo>
                <a:lnTo>
                  <a:pt x="0" y="1425600"/>
                </a:lnTo>
                <a:lnTo>
                  <a:pt x="0" y="8855989"/>
                </a:lnTo>
                <a:lnTo>
                  <a:pt x="37084" y="8855989"/>
                </a:lnTo>
                <a:lnTo>
                  <a:pt x="37084" y="1425600"/>
                </a:lnTo>
                <a:close/>
              </a:path>
              <a:path w="37465" h="8856345">
                <a:moveTo>
                  <a:pt x="37084" y="0"/>
                </a:moveTo>
                <a:lnTo>
                  <a:pt x="0" y="0"/>
                </a:lnTo>
                <a:lnTo>
                  <a:pt x="0" y="1022400"/>
                </a:lnTo>
                <a:lnTo>
                  <a:pt x="37084" y="1022400"/>
                </a:lnTo>
                <a:lnTo>
                  <a:pt x="37084" y="0"/>
                </a:lnTo>
                <a:close/>
              </a:path>
            </a:pathLst>
          </a:custGeom>
          <a:solidFill>
            <a:srgbClr val="020303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 sz="1200"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3FBB24FD-8AC2-A88E-EE04-51B2AEFC89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86492C2D-1D06-0689-1C4A-BE8AB5A7BAA4}"/>
              </a:ext>
            </a:extLst>
          </p:cNvPr>
          <p:cNvSpPr txBox="1"/>
          <p:nvPr/>
        </p:nvSpPr>
        <p:spPr>
          <a:xfrm>
            <a:off x="2327144" y="7638244"/>
            <a:ext cx="59563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636466"/>
                </a:solidFill>
                <a:latin typeface="Verdana"/>
                <a:cs typeface="Verdana"/>
              </a:rPr>
              <a:t>Promoters: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938FD1C7-4354-116B-9F01-233D06C5CBF2}"/>
              </a:ext>
            </a:extLst>
          </p:cNvPr>
          <p:cNvSpPr txBox="1"/>
          <p:nvPr/>
        </p:nvSpPr>
        <p:spPr>
          <a:xfrm>
            <a:off x="3292335" y="7595065"/>
            <a:ext cx="2650178" cy="3377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>
              <a:lnSpc>
                <a:spcPct val="135400"/>
              </a:lnSpc>
              <a:spcBef>
                <a:spcPts val="100"/>
              </a:spcBef>
            </a:pPr>
            <a:r>
              <a:rPr sz="800" dirty="0">
                <a:latin typeface="Verdana"/>
                <a:cs typeface="Verdana"/>
              </a:rPr>
              <a:t>Prof.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Dr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...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|</a:t>
            </a:r>
            <a:r>
              <a:rPr sz="800" spc="-10" dirty="0">
                <a:latin typeface="Verdana"/>
                <a:cs typeface="Verdana"/>
              </a:rPr>
              <a:t> UHasselt </a:t>
            </a:r>
            <a:endParaRPr lang="fr-FR" sz="800" spc="-10" dirty="0">
              <a:latin typeface="Verdana"/>
              <a:cs typeface="Verdana"/>
            </a:endParaRPr>
          </a:p>
          <a:p>
            <a:pPr marL="12700" marR="5080" indent="-635">
              <a:lnSpc>
                <a:spcPct val="135400"/>
              </a:lnSpc>
              <a:spcBef>
                <a:spcPts val="100"/>
              </a:spcBef>
            </a:pPr>
            <a:r>
              <a:rPr sz="800" dirty="0">
                <a:latin typeface="Verdana"/>
                <a:cs typeface="Verdana"/>
              </a:rPr>
              <a:t>Prof.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Dr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...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|</a:t>
            </a:r>
            <a:r>
              <a:rPr sz="800" spc="-10" dirty="0">
                <a:latin typeface="Verdana"/>
                <a:cs typeface="Verdana"/>
              </a:rPr>
              <a:t> </a:t>
            </a:r>
            <a:r>
              <a:rPr lang="fr-FR" sz="800" spc="-10" dirty="0" err="1">
                <a:latin typeface="Verdana"/>
                <a:cs typeface="Verdana"/>
              </a:rPr>
              <a:t>add</a:t>
            </a:r>
            <a:r>
              <a:rPr lang="fr-FR" sz="800" spc="-10" dirty="0">
                <a:latin typeface="Verdana"/>
                <a:cs typeface="Verdana"/>
              </a:rPr>
              <a:t> </a:t>
            </a:r>
            <a:r>
              <a:rPr lang="nl-BE" sz="800" spc="-10" dirty="0">
                <a:latin typeface="Verdana"/>
                <a:cs typeface="Verdana"/>
              </a:rPr>
              <a:t>affiliation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7A725A05-7F97-7367-251E-A1B6496BC24D}"/>
              </a:ext>
            </a:extLst>
          </p:cNvPr>
          <p:cNvSpPr txBox="1"/>
          <p:nvPr/>
        </p:nvSpPr>
        <p:spPr>
          <a:xfrm>
            <a:off x="2327144" y="8133544"/>
            <a:ext cx="77597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636466"/>
                </a:solidFill>
                <a:latin typeface="Verdana"/>
                <a:cs typeface="Verdana"/>
              </a:rPr>
              <a:t>Co-promoters: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248EF028-CA9D-A83C-30F7-8B7C89CE19F7}"/>
              </a:ext>
            </a:extLst>
          </p:cNvPr>
          <p:cNvSpPr txBox="1"/>
          <p:nvPr/>
        </p:nvSpPr>
        <p:spPr>
          <a:xfrm>
            <a:off x="3292343" y="8090365"/>
            <a:ext cx="2650169" cy="3377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5400"/>
              </a:lnSpc>
              <a:spcBef>
                <a:spcPts val="100"/>
              </a:spcBef>
            </a:pPr>
            <a:r>
              <a:rPr sz="800" dirty="0">
                <a:latin typeface="Verdana"/>
                <a:cs typeface="Verdana"/>
              </a:rPr>
              <a:t>Prof.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Dr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...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|</a:t>
            </a:r>
            <a:r>
              <a:rPr sz="800" spc="-10" dirty="0">
                <a:latin typeface="Verdana"/>
                <a:cs typeface="Verdana"/>
              </a:rPr>
              <a:t> </a:t>
            </a:r>
            <a:r>
              <a:rPr lang="fr-FR" sz="800" spc="-10" dirty="0" err="1">
                <a:latin typeface="Verdana"/>
                <a:cs typeface="Verdana"/>
              </a:rPr>
              <a:t>add</a:t>
            </a:r>
            <a:r>
              <a:rPr lang="fr-FR" sz="800" spc="-10" dirty="0">
                <a:latin typeface="Verdana"/>
                <a:cs typeface="Verdana"/>
              </a:rPr>
              <a:t> </a:t>
            </a:r>
            <a:r>
              <a:rPr lang="nl-BE" sz="800" spc="-10" dirty="0">
                <a:latin typeface="Verdana"/>
                <a:cs typeface="Verdana"/>
              </a:rPr>
              <a:t>affiliation</a:t>
            </a:r>
            <a:r>
              <a:rPr sz="800" spc="-10" dirty="0">
                <a:latin typeface="Verdana"/>
                <a:cs typeface="Verdana"/>
              </a:rPr>
              <a:t> </a:t>
            </a:r>
            <a:endParaRPr lang="fr-FR" sz="800" spc="-10" dirty="0">
              <a:latin typeface="Verdana"/>
              <a:cs typeface="Verdana"/>
            </a:endParaRPr>
          </a:p>
          <a:p>
            <a:pPr marL="12700" marR="5080">
              <a:lnSpc>
                <a:spcPct val="135400"/>
              </a:lnSpc>
              <a:spcBef>
                <a:spcPts val="100"/>
              </a:spcBef>
            </a:pPr>
            <a:r>
              <a:rPr sz="800" dirty="0">
                <a:latin typeface="Verdana"/>
                <a:cs typeface="Verdana"/>
              </a:rPr>
              <a:t>Prof.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Dr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...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|</a:t>
            </a:r>
            <a:r>
              <a:rPr sz="800" spc="-10" dirty="0">
                <a:latin typeface="Verdana"/>
                <a:cs typeface="Verdana"/>
              </a:rPr>
              <a:t> </a:t>
            </a:r>
            <a:r>
              <a:rPr lang="fr-FR" sz="800" spc="-10" dirty="0" err="1">
                <a:latin typeface="Verdana"/>
                <a:cs typeface="Verdana"/>
              </a:rPr>
              <a:t>add</a:t>
            </a:r>
            <a:r>
              <a:rPr lang="fr-FR" sz="800" spc="-10" dirty="0">
                <a:latin typeface="Verdana"/>
                <a:cs typeface="Verdana"/>
              </a:rPr>
              <a:t> </a:t>
            </a:r>
            <a:r>
              <a:rPr lang="nl-BE" sz="800" spc="-10" dirty="0">
                <a:latin typeface="Verdana"/>
                <a:cs typeface="Verdana"/>
              </a:rPr>
              <a:t>affiliation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25A99D6B-45B0-EB5A-09C6-E977FDAE902A}"/>
              </a:ext>
            </a:extLst>
          </p:cNvPr>
          <p:cNvSpPr txBox="1"/>
          <p:nvPr/>
        </p:nvSpPr>
        <p:spPr>
          <a:xfrm>
            <a:off x="1422400" y="700402"/>
            <a:ext cx="4520113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636466"/>
                </a:solidFill>
                <a:latin typeface="Verdana"/>
                <a:cs typeface="Verdana"/>
              </a:rPr>
              <a:t>2026</a:t>
            </a:r>
            <a:r>
              <a:rPr sz="1000" spc="-35" dirty="0">
                <a:solidFill>
                  <a:srgbClr val="636466"/>
                </a:solidFill>
                <a:latin typeface="Verdana"/>
                <a:cs typeface="Verdana"/>
              </a:rPr>
              <a:t> </a:t>
            </a:r>
            <a:r>
              <a:rPr sz="1000" dirty="0">
                <a:latin typeface="Verdana"/>
                <a:cs typeface="Verdana"/>
              </a:rPr>
              <a:t>|</a:t>
            </a:r>
            <a:r>
              <a:rPr sz="1000" spc="-30" dirty="0"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636466"/>
                </a:solidFill>
                <a:latin typeface="Verdana"/>
                <a:cs typeface="Verdana"/>
              </a:rPr>
              <a:t>Faculty</a:t>
            </a:r>
            <a:r>
              <a:rPr sz="1000" spc="-35" dirty="0">
                <a:solidFill>
                  <a:srgbClr val="636466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636466"/>
                </a:solidFill>
                <a:latin typeface="Verdana"/>
                <a:cs typeface="Verdana"/>
              </a:rPr>
              <a:t>of</a:t>
            </a:r>
            <a:r>
              <a:rPr sz="1000" spc="-30" dirty="0">
                <a:solidFill>
                  <a:srgbClr val="636466"/>
                </a:solidFill>
                <a:latin typeface="Verdana"/>
                <a:cs typeface="Verdana"/>
              </a:rPr>
              <a:t> </a:t>
            </a:r>
            <a:r>
              <a:rPr sz="1000" spc="-20" dirty="0">
                <a:solidFill>
                  <a:srgbClr val="636466"/>
                </a:solidFill>
                <a:latin typeface="Verdana"/>
                <a:cs typeface="Verdana"/>
              </a:rPr>
              <a:t>....</a:t>
            </a:r>
            <a:endParaRPr sz="1000" dirty="0">
              <a:latin typeface="Verdana"/>
              <a:cs typeface="Verdana"/>
            </a:endParaRPr>
          </a:p>
        </p:txBody>
      </p:sp>
      <p:sp>
        <p:nvSpPr>
          <p:cNvPr id="9" name="object 7">
            <a:extLst>
              <a:ext uri="{FF2B5EF4-FFF2-40B4-BE49-F238E27FC236}">
                <a16:creationId xmlns:a16="http://schemas.microsoft.com/office/drawing/2014/main" id="{406DFD97-B854-9745-C704-3CE84A7EB2A6}"/>
              </a:ext>
            </a:extLst>
          </p:cNvPr>
          <p:cNvSpPr txBox="1"/>
          <p:nvPr/>
        </p:nvSpPr>
        <p:spPr>
          <a:xfrm>
            <a:off x="2327144" y="4170643"/>
            <a:ext cx="243014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636466"/>
                </a:solidFill>
                <a:latin typeface="Verdana"/>
                <a:cs typeface="Verdana"/>
              </a:rPr>
              <a:t>DOCTORAL</a:t>
            </a:r>
            <a:r>
              <a:rPr sz="1400" spc="-90" dirty="0">
                <a:solidFill>
                  <a:srgbClr val="636466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636466"/>
                </a:solidFill>
                <a:latin typeface="Verdana"/>
                <a:cs typeface="Verdana"/>
              </a:rPr>
              <a:t>DISSERTATION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0" spc="-25" dirty="0">
                <a:latin typeface="Verdana"/>
                <a:cs typeface="Verdana"/>
              </a:rPr>
              <a:t>...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0" name="object 8">
            <a:extLst>
              <a:ext uri="{FF2B5EF4-FFF2-40B4-BE49-F238E27FC236}">
                <a16:creationId xmlns:a16="http://schemas.microsoft.com/office/drawing/2014/main" id="{AC67A4D7-AFF3-6954-A571-EABE35F61ADD}"/>
              </a:ext>
            </a:extLst>
          </p:cNvPr>
          <p:cNvSpPr txBox="1"/>
          <p:nvPr/>
        </p:nvSpPr>
        <p:spPr>
          <a:xfrm>
            <a:off x="2327144" y="2305758"/>
            <a:ext cx="3194685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lang="en-US" sz="900" dirty="0">
                <a:latin typeface="Verdana"/>
                <a:cs typeface="Verdana"/>
              </a:rPr>
              <a:t>Doctoral</a:t>
            </a:r>
            <a:r>
              <a:rPr lang="en-US" sz="900" spc="-35" dirty="0">
                <a:latin typeface="Verdana"/>
                <a:cs typeface="Verdana"/>
              </a:rPr>
              <a:t> </a:t>
            </a:r>
            <a:r>
              <a:rPr lang="en-US" sz="900" dirty="0">
                <a:latin typeface="Verdana"/>
                <a:cs typeface="Verdana"/>
              </a:rPr>
              <a:t>dissertation</a:t>
            </a:r>
            <a:r>
              <a:rPr lang="en-US" sz="900" spc="-30" dirty="0">
                <a:latin typeface="Verdana"/>
                <a:cs typeface="Verdana"/>
              </a:rPr>
              <a:t> </a:t>
            </a:r>
            <a:r>
              <a:rPr lang="en-US" sz="900" dirty="0">
                <a:latin typeface="Verdana"/>
                <a:cs typeface="Verdana"/>
              </a:rPr>
              <a:t>submitted</a:t>
            </a:r>
            <a:r>
              <a:rPr lang="en-US" sz="900" spc="-35" dirty="0">
                <a:latin typeface="Verdana"/>
                <a:cs typeface="Verdana"/>
              </a:rPr>
              <a:t> </a:t>
            </a:r>
            <a:r>
              <a:rPr lang="en-US" sz="900" dirty="0">
                <a:latin typeface="Verdana"/>
                <a:cs typeface="Verdana"/>
              </a:rPr>
              <a:t>to</a:t>
            </a:r>
            <a:r>
              <a:rPr lang="en-US" sz="900" spc="-30" dirty="0">
                <a:latin typeface="Verdana"/>
                <a:cs typeface="Verdana"/>
              </a:rPr>
              <a:t> </a:t>
            </a:r>
            <a:r>
              <a:rPr lang="en-US" sz="900" dirty="0">
                <a:latin typeface="Verdana"/>
                <a:cs typeface="Verdana"/>
              </a:rPr>
              <a:t>obtain</a:t>
            </a:r>
            <a:r>
              <a:rPr lang="en-US" sz="900" spc="-35" dirty="0">
                <a:latin typeface="Verdana"/>
                <a:cs typeface="Verdana"/>
              </a:rPr>
              <a:t> </a:t>
            </a:r>
            <a:r>
              <a:rPr lang="en-US" sz="900" dirty="0">
                <a:latin typeface="Verdana"/>
                <a:cs typeface="Verdana"/>
              </a:rPr>
              <a:t>the</a:t>
            </a:r>
            <a:r>
              <a:rPr lang="en-US" sz="900" spc="-30" dirty="0">
                <a:latin typeface="Verdana"/>
                <a:cs typeface="Verdana"/>
              </a:rPr>
              <a:t> </a:t>
            </a:r>
            <a:r>
              <a:rPr lang="en-US" sz="900" dirty="0">
                <a:latin typeface="Verdana"/>
                <a:cs typeface="Verdana"/>
              </a:rPr>
              <a:t>degrees</a:t>
            </a:r>
            <a:r>
              <a:rPr lang="en-US" sz="900" spc="-35" dirty="0">
                <a:latin typeface="Verdana"/>
                <a:cs typeface="Verdana"/>
              </a:rPr>
              <a:t> </a:t>
            </a:r>
            <a:r>
              <a:rPr lang="en-US" sz="900" spc="-25" dirty="0">
                <a:latin typeface="Verdana"/>
                <a:cs typeface="Verdana"/>
              </a:rPr>
              <a:t>of </a:t>
            </a:r>
            <a:r>
              <a:rPr lang="en-US" sz="900" dirty="0">
                <a:latin typeface="Verdana"/>
                <a:cs typeface="Verdana"/>
              </a:rPr>
              <a:t>Doctor</a:t>
            </a:r>
            <a:r>
              <a:rPr lang="en-US" sz="900" spc="-25" dirty="0">
                <a:latin typeface="Verdana"/>
                <a:cs typeface="Verdana"/>
              </a:rPr>
              <a:t> </a:t>
            </a:r>
            <a:r>
              <a:rPr lang="en-US" sz="900" dirty="0">
                <a:latin typeface="Verdana"/>
                <a:cs typeface="Verdana"/>
              </a:rPr>
              <a:t>of</a:t>
            </a:r>
            <a:r>
              <a:rPr lang="en-US" sz="900" spc="-25" dirty="0">
                <a:latin typeface="Verdana"/>
                <a:cs typeface="Verdana"/>
              </a:rPr>
              <a:t> </a:t>
            </a:r>
            <a:r>
              <a:rPr lang="en-US" sz="900" dirty="0">
                <a:latin typeface="Verdana"/>
                <a:cs typeface="Verdana"/>
              </a:rPr>
              <a:t>... at Hasselt University and Doctor of … at ……,</a:t>
            </a:r>
            <a:r>
              <a:rPr lang="en-US" sz="900" spc="-25" dirty="0">
                <a:latin typeface="Verdana"/>
                <a:cs typeface="Verdana"/>
              </a:rPr>
              <a:t> </a:t>
            </a:r>
            <a:r>
              <a:rPr lang="en-US" sz="900" dirty="0">
                <a:latin typeface="Verdana"/>
                <a:cs typeface="Verdana"/>
              </a:rPr>
              <a:t>to</a:t>
            </a:r>
            <a:r>
              <a:rPr lang="en-US" sz="900" spc="-25" dirty="0">
                <a:latin typeface="Verdana"/>
                <a:cs typeface="Verdana"/>
              </a:rPr>
              <a:t> </a:t>
            </a:r>
            <a:r>
              <a:rPr lang="en-US" sz="900" dirty="0">
                <a:latin typeface="Verdana"/>
                <a:cs typeface="Verdana"/>
              </a:rPr>
              <a:t>be</a:t>
            </a:r>
            <a:r>
              <a:rPr lang="en-US" sz="900" spc="-20" dirty="0">
                <a:latin typeface="Verdana"/>
                <a:cs typeface="Verdana"/>
              </a:rPr>
              <a:t> </a:t>
            </a:r>
            <a:r>
              <a:rPr lang="en-US" sz="900" dirty="0">
                <a:latin typeface="Verdana"/>
                <a:cs typeface="Verdana"/>
              </a:rPr>
              <a:t>defended</a:t>
            </a:r>
            <a:r>
              <a:rPr lang="en-US" sz="900" spc="-25" dirty="0">
                <a:latin typeface="Verdana"/>
                <a:cs typeface="Verdana"/>
              </a:rPr>
              <a:t> by</a:t>
            </a:r>
            <a:endParaRPr lang="en-US" sz="900" dirty="0">
              <a:latin typeface="Verdana"/>
              <a:cs typeface="Verdana"/>
            </a:endParaRPr>
          </a:p>
        </p:txBody>
      </p:sp>
      <p:sp>
        <p:nvSpPr>
          <p:cNvPr id="11" name="object 9">
            <a:extLst>
              <a:ext uri="{FF2B5EF4-FFF2-40B4-BE49-F238E27FC236}">
                <a16:creationId xmlns:a16="http://schemas.microsoft.com/office/drawing/2014/main" id="{16F6B1AE-90F0-8515-F13A-DFE26F2A9FA0}"/>
              </a:ext>
            </a:extLst>
          </p:cNvPr>
          <p:cNvSpPr txBox="1"/>
          <p:nvPr/>
        </p:nvSpPr>
        <p:spPr>
          <a:xfrm>
            <a:off x="2327144" y="2816682"/>
            <a:ext cx="233679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solidFill>
                  <a:srgbClr val="636466"/>
                </a:solidFill>
                <a:latin typeface="Verdana"/>
                <a:cs typeface="Verdana"/>
              </a:rPr>
              <a:t>...</a:t>
            </a:r>
            <a:endParaRPr sz="1500">
              <a:latin typeface="Verdana"/>
              <a:cs typeface="Verdana"/>
            </a:endParaRPr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FCCB419B-D690-BFED-D41B-DC0767ACAC86}"/>
              </a:ext>
            </a:extLst>
          </p:cNvPr>
          <p:cNvSpPr/>
          <p:nvPr/>
        </p:nvSpPr>
        <p:spPr>
          <a:xfrm>
            <a:off x="2339848" y="7479957"/>
            <a:ext cx="4155440" cy="37465"/>
          </a:xfrm>
          <a:custGeom>
            <a:avLst/>
            <a:gdLst/>
            <a:ahLst/>
            <a:cxnLst/>
            <a:rect l="l" t="t" r="r" b="b"/>
            <a:pathLst>
              <a:path w="4155440" h="37465">
                <a:moveTo>
                  <a:pt x="4154855" y="0"/>
                </a:moveTo>
                <a:lnTo>
                  <a:pt x="0" y="0"/>
                </a:lnTo>
                <a:lnTo>
                  <a:pt x="0" y="37083"/>
                </a:lnTo>
                <a:lnTo>
                  <a:pt x="4154855" y="37083"/>
                </a:lnTo>
                <a:lnTo>
                  <a:pt x="4154855" y="0"/>
                </a:lnTo>
                <a:close/>
              </a:path>
            </a:pathLst>
          </a:custGeom>
          <a:solidFill>
            <a:srgbClr val="02030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2">
            <a:extLst>
              <a:ext uri="{FF2B5EF4-FFF2-40B4-BE49-F238E27FC236}">
                <a16:creationId xmlns:a16="http://schemas.microsoft.com/office/drawing/2014/main" id="{05D4676C-2BE0-4E9D-8DE9-6E125B819633}"/>
              </a:ext>
            </a:extLst>
          </p:cNvPr>
          <p:cNvGrpSpPr/>
          <p:nvPr/>
        </p:nvGrpSpPr>
        <p:grpSpPr>
          <a:xfrm>
            <a:off x="0" y="1"/>
            <a:ext cx="274955" cy="9173845"/>
            <a:chOff x="0" y="1"/>
            <a:chExt cx="274955" cy="9173845"/>
          </a:xfrm>
        </p:grpSpPr>
        <p:sp>
          <p:nvSpPr>
            <p:cNvPr id="15" name="object 13">
              <a:extLst>
                <a:ext uri="{FF2B5EF4-FFF2-40B4-BE49-F238E27FC236}">
                  <a16:creationId xmlns:a16="http://schemas.microsoft.com/office/drawing/2014/main" id="{2A64A9D6-1DE9-44AD-8EFF-79729A4C5569}"/>
                </a:ext>
              </a:extLst>
            </p:cNvPr>
            <p:cNvSpPr/>
            <p:nvPr/>
          </p:nvSpPr>
          <p:spPr>
            <a:xfrm>
              <a:off x="0" y="1"/>
              <a:ext cx="266700" cy="9173845"/>
            </a:xfrm>
            <a:custGeom>
              <a:avLst/>
              <a:gdLst/>
              <a:ahLst/>
              <a:cxnLst/>
              <a:rect l="l" t="t" r="r" b="b"/>
              <a:pathLst>
                <a:path w="266700" h="9173845">
                  <a:moveTo>
                    <a:pt x="190500" y="266700"/>
                  </a:moveTo>
                  <a:lnTo>
                    <a:pt x="0" y="266700"/>
                  </a:lnTo>
                </a:path>
                <a:path w="266700" h="9173845">
                  <a:moveTo>
                    <a:pt x="190500" y="8906700"/>
                  </a:moveTo>
                  <a:lnTo>
                    <a:pt x="0" y="8906700"/>
                  </a:lnTo>
                </a:path>
                <a:path w="266700" h="9173845">
                  <a:moveTo>
                    <a:pt x="266700" y="190500"/>
                  </a:moveTo>
                  <a:lnTo>
                    <a:pt x="266700" y="0"/>
                  </a:lnTo>
                </a:path>
                <a:path w="266700" h="9173845">
                  <a:moveTo>
                    <a:pt x="266700" y="8982900"/>
                  </a:moveTo>
                  <a:lnTo>
                    <a:pt x="266700" y="917340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4">
              <a:extLst>
                <a:ext uri="{FF2B5EF4-FFF2-40B4-BE49-F238E27FC236}">
                  <a16:creationId xmlns:a16="http://schemas.microsoft.com/office/drawing/2014/main" id="{07DD8957-068C-7637-A205-CC916225390A}"/>
                </a:ext>
              </a:extLst>
            </p:cNvPr>
            <p:cNvSpPr/>
            <p:nvPr/>
          </p:nvSpPr>
          <p:spPr>
            <a:xfrm>
              <a:off x="0" y="1"/>
              <a:ext cx="266700" cy="9173845"/>
            </a:xfrm>
            <a:custGeom>
              <a:avLst/>
              <a:gdLst/>
              <a:ahLst/>
              <a:cxnLst/>
              <a:rect l="l" t="t" r="r" b="b"/>
              <a:pathLst>
                <a:path w="266700" h="9173845">
                  <a:moveTo>
                    <a:pt x="190500" y="266700"/>
                  </a:moveTo>
                  <a:lnTo>
                    <a:pt x="0" y="266700"/>
                  </a:lnTo>
                </a:path>
                <a:path w="266700" h="9173845">
                  <a:moveTo>
                    <a:pt x="190500" y="8906700"/>
                  </a:moveTo>
                  <a:lnTo>
                    <a:pt x="0" y="8906700"/>
                  </a:lnTo>
                </a:path>
                <a:path w="266700" h="9173845">
                  <a:moveTo>
                    <a:pt x="266700" y="190500"/>
                  </a:moveTo>
                  <a:lnTo>
                    <a:pt x="266700" y="0"/>
                  </a:lnTo>
                </a:path>
                <a:path w="266700" h="9173845">
                  <a:moveTo>
                    <a:pt x="266700" y="8982900"/>
                  </a:moveTo>
                  <a:lnTo>
                    <a:pt x="266700" y="917340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5">
            <a:extLst>
              <a:ext uri="{FF2B5EF4-FFF2-40B4-BE49-F238E27FC236}">
                <a16:creationId xmlns:a16="http://schemas.microsoft.com/office/drawing/2014/main" id="{91C768FC-DB09-8F40-9E84-C0E8B5BBFE92}"/>
              </a:ext>
            </a:extLst>
          </p:cNvPr>
          <p:cNvSpPr/>
          <p:nvPr/>
        </p:nvSpPr>
        <p:spPr>
          <a:xfrm>
            <a:off x="6462903" y="266701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6">
            <a:extLst>
              <a:ext uri="{FF2B5EF4-FFF2-40B4-BE49-F238E27FC236}">
                <a16:creationId xmlns:a16="http://schemas.microsoft.com/office/drawing/2014/main" id="{58AAAFBC-1E82-9477-C823-4EE8C90F5659}"/>
              </a:ext>
            </a:extLst>
          </p:cNvPr>
          <p:cNvSpPr/>
          <p:nvPr/>
        </p:nvSpPr>
        <p:spPr>
          <a:xfrm>
            <a:off x="6462903" y="8906702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7">
            <a:extLst>
              <a:ext uri="{FF2B5EF4-FFF2-40B4-BE49-F238E27FC236}">
                <a16:creationId xmlns:a16="http://schemas.microsoft.com/office/drawing/2014/main" id="{5829B4DF-54DB-2039-BC06-62F7C0FD3DFC}"/>
              </a:ext>
            </a:extLst>
          </p:cNvPr>
          <p:cNvSpPr/>
          <p:nvPr/>
        </p:nvSpPr>
        <p:spPr>
          <a:xfrm>
            <a:off x="6386703" y="1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19050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8">
            <a:extLst>
              <a:ext uri="{FF2B5EF4-FFF2-40B4-BE49-F238E27FC236}">
                <a16:creationId xmlns:a16="http://schemas.microsoft.com/office/drawing/2014/main" id="{D34D25BA-30F8-474B-ED99-5B2CEE1387F2}"/>
              </a:ext>
            </a:extLst>
          </p:cNvPr>
          <p:cNvSpPr/>
          <p:nvPr/>
        </p:nvSpPr>
        <p:spPr>
          <a:xfrm>
            <a:off x="6386703" y="8982902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B7F69B76-B640-3E2C-B723-72FB68076F13}"/>
              </a:ext>
            </a:extLst>
          </p:cNvPr>
          <p:cNvSpPr/>
          <p:nvPr/>
        </p:nvSpPr>
        <p:spPr>
          <a:xfrm>
            <a:off x="4267588" y="1174015"/>
            <a:ext cx="1674925" cy="558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Plaats hier het logo van de partneruniversiteit</a:t>
            </a:r>
          </a:p>
        </p:txBody>
      </p:sp>
    </p:spTree>
    <p:extLst>
      <p:ext uri="{BB962C8B-B14F-4D97-AF65-F5344CB8AC3E}">
        <p14:creationId xmlns:p14="http://schemas.microsoft.com/office/powerpoint/2010/main" val="6765496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71</Words>
  <Application>Microsoft Office PowerPoint</Application>
  <PresentationFormat>Custom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Verdana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KERKHOFS Stefanie</cp:lastModifiedBy>
  <cp:revision>4</cp:revision>
  <dcterms:created xsi:type="dcterms:W3CDTF">2026-01-21T16:01:20Z</dcterms:created>
  <dcterms:modified xsi:type="dcterms:W3CDTF">2026-08-05T09:17:26Z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2026-01-21T00:00:00Z</vt:filetime>
  </property>
  <property fmtid="{D5CDD505-2E9C-101B-9397-08002B2CF9AE}" pid="3" name="Creator">
    <vt:lpwstr>Adobe InDesign 21.1 (Macintosh)</vt:lpwstr>
  </property>
  <property fmtid="{D5CDD505-2E9C-101B-9397-08002B2CF9AE}" pid="4" name="LastSaved">
    <vt:filetime>2026-01-21T00:00:00Z</vt:filetime>
  </property>
  <property fmtid="{D5CDD505-2E9C-101B-9397-08002B2CF9AE}" pid="5" name="Producer">
    <vt:lpwstr>Adobe PDF Library 18.0</vt:lpwstr>
  </property>
</Properties>
</file>