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8" r:id="rId2"/>
    <p:sldId id="257" r:id="rId3"/>
  </p:sldIdLst>
  <p:sldSz cx="6654800" cy="9175750"/>
  <p:notesSz cx="6654800" cy="917575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4429"/>
    <p:restoredTop sz="94681"/>
  </p:normalViewPr>
  <p:slideViewPr>
    <p:cSldViewPr>
      <p:cViewPr varScale="1">
        <p:scale>
          <a:sx n="151" d="100"/>
          <a:sy n="151" d="100"/>
        </p:scale>
        <p:origin x="6344" y="19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object 2">
            <a:extLst>
              <a:ext uri="{FF2B5EF4-FFF2-40B4-BE49-F238E27FC236}">
                <a16:creationId xmlns:a16="http://schemas.microsoft.com/office/drawing/2014/main" id="{60BD8332-3A64-A497-CBBB-6D31395CCEA9}"/>
              </a:ext>
            </a:extLst>
          </p:cNvPr>
          <p:cNvGrpSpPr/>
          <p:nvPr userDrawn="1"/>
        </p:nvGrpSpPr>
        <p:grpSpPr>
          <a:xfrm>
            <a:off x="158711" y="158686"/>
            <a:ext cx="2016125" cy="8856345"/>
            <a:chOff x="158711" y="158686"/>
            <a:chExt cx="2016125" cy="8856345"/>
          </a:xfrm>
        </p:grpSpPr>
        <p:sp>
          <p:nvSpPr>
            <p:cNvPr id="6" name="object 3">
              <a:extLst>
                <a:ext uri="{FF2B5EF4-FFF2-40B4-BE49-F238E27FC236}">
                  <a16:creationId xmlns:a16="http://schemas.microsoft.com/office/drawing/2014/main" id="{59CE4C71-7E2E-FC01-5F40-0B97E63F8C10}"/>
                </a:ext>
              </a:extLst>
            </p:cNvPr>
            <p:cNvSpPr/>
            <p:nvPr/>
          </p:nvSpPr>
          <p:spPr>
            <a:xfrm>
              <a:off x="158711" y="158686"/>
              <a:ext cx="1023619" cy="8856345"/>
            </a:xfrm>
            <a:custGeom>
              <a:avLst/>
              <a:gdLst/>
              <a:ahLst/>
              <a:cxnLst/>
              <a:rect l="l" t="t" r="r" b="b"/>
              <a:pathLst>
                <a:path w="1023619" h="8856345">
                  <a:moveTo>
                    <a:pt x="1023112" y="0"/>
                  </a:moveTo>
                  <a:lnTo>
                    <a:pt x="0" y="0"/>
                  </a:lnTo>
                  <a:lnTo>
                    <a:pt x="0" y="8856002"/>
                  </a:lnTo>
                  <a:lnTo>
                    <a:pt x="1023112" y="8856002"/>
                  </a:lnTo>
                  <a:lnTo>
                    <a:pt x="1023112" y="0"/>
                  </a:lnTo>
                  <a:close/>
                </a:path>
              </a:pathLst>
            </a:custGeom>
            <a:solidFill>
              <a:srgbClr val="F0493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4">
              <a:extLst>
                <a:ext uri="{FF2B5EF4-FFF2-40B4-BE49-F238E27FC236}">
                  <a16:creationId xmlns:a16="http://schemas.microsoft.com/office/drawing/2014/main" id="{EEB05E5C-0784-1ABF-5D4E-3FC925C66E4A}"/>
                </a:ext>
              </a:extLst>
            </p:cNvPr>
            <p:cNvSpPr/>
            <p:nvPr/>
          </p:nvSpPr>
          <p:spPr>
            <a:xfrm>
              <a:off x="771423" y="745502"/>
              <a:ext cx="436880" cy="835660"/>
            </a:xfrm>
            <a:custGeom>
              <a:avLst/>
              <a:gdLst/>
              <a:ahLst/>
              <a:cxnLst/>
              <a:rect l="l" t="t" r="r" b="b"/>
              <a:pathLst>
                <a:path w="436880" h="835660">
                  <a:moveTo>
                    <a:pt x="436676" y="0"/>
                  </a:moveTo>
                  <a:lnTo>
                    <a:pt x="0" y="0"/>
                  </a:lnTo>
                  <a:lnTo>
                    <a:pt x="0" y="835202"/>
                  </a:lnTo>
                  <a:lnTo>
                    <a:pt x="436676" y="835202"/>
                  </a:lnTo>
                  <a:lnTo>
                    <a:pt x="43667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5">
              <a:extLst>
                <a:ext uri="{FF2B5EF4-FFF2-40B4-BE49-F238E27FC236}">
                  <a16:creationId xmlns:a16="http://schemas.microsoft.com/office/drawing/2014/main" id="{CFD4D83D-8AB2-07EC-EC56-57387A308B4E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50899" y="723900"/>
              <a:ext cx="1423408" cy="1023376"/>
            </a:xfrm>
            <a:prstGeom prst="rect">
              <a:avLst/>
            </a:prstGeom>
          </p:spPr>
        </p:pic>
        <p:sp>
          <p:nvSpPr>
            <p:cNvPr id="9" name="object 6">
              <a:extLst>
                <a:ext uri="{FF2B5EF4-FFF2-40B4-BE49-F238E27FC236}">
                  <a16:creationId xmlns:a16="http://schemas.microsoft.com/office/drawing/2014/main" id="{C8EB4827-0BD8-2E91-12CB-057E1D4279B4}"/>
                </a:ext>
              </a:extLst>
            </p:cNvPr>
            <p:cNvSpPr/>
            <p:nvPr/>
          </p:nvSpPr>
          <p:spPr>
            <a:xfrm>
              <a:off x="1181099" y="158699"/>
              <a:ext cx="37465" cy="1022985"/>
            </a:xfrm>
            <a:custGeom>
              <a:avLst/>
              <a:gdLst/>
              <a:ahLst/>
              <a:cxnLst/>
              <a:rect l="l" t="t" r="r" b="b"/>
              <a:pathLst>
                <a:path w="37465" h="1022985">
                  <a:moveTo>
                    <a:pt x="37084" y="0"/>
                  </a:moveTo>
                  <a:lnTo>
                    <a:pt x="0" y="0"/>
                  </a:lnTo>
                  <a:lnTo>
                    <a:pt x="0" y="1022400"/>
                  </a:lnTo>
                  <a:lnTo>
                    <a:pt x="37084" y="1022400"/>
                  </a:lnTo>
                  <a:lnTo>
                    <a:pt x="37084" y="0"/>
                  </a:lnTo>
                  <a:close/>
                </a:path>
              </a:pathLst>
            </a:custGeom>
            <a:solidFill>
              <a:srgbClr val="02030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7">
            <a:extLst>
              <a:ext uri="{FF2B5EF4-FFF2-40B4-BE49-F238E27FC236}">
                <a16:creationId xmlns:a16="http://schemas.microsoft.com/office/drawing/2014/main" id="{F910ACF0-F1F4-D355-5A20-F373A74D8914}"/>
              </a:ext>
            </a:extLst>
          </p:cNvPr>
          <p:cNvSpPr/>
          <p:nvPr userDrawn="1"/>
        </p:nvSpPr>
        <p:spPr>
          <a:xfrm>
            <a:off x="2390698" y="7479957"/>
            <a:ext cx="4104004" cy="37465"/>
          </a:xfrm>
          <a:custGeom>
            <a:avLst/>
            <a:gdLst/>
            <a:ahLst/>
            <a:cxnLst/>
            <a:rect l="l" t="t" r="r" b="b"/>
            <a:pathLst>
              <a:path w="4104004" h="37465">
                <a:moveTo>
                  <a:pt x="4104004" y="0"/>
                </a:moveTo>
                <a:lnTo>
                  <a:pt x="0" y="0"/>
                </a:lnTo>
                <a:lnTo>
                  <a:pt x="0" y="37083"/>
                </a:lnTo>
                <a:lnTo>
                  <a:pt x="4104004" y="37083"/>
                </a:lnTo>
                <a:lnTo>
                  <a:pt x="4104004" y="0"/>
                </a:lnTo>
                <a:close/>
              </a:path>
            </a:pathLst>
          </a:custGeom>
          <a:solidFill>
            <a:srgbClr val="02030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8">
            <a:extLst>
              <a:ext uri="{FF2B5EF4-FFF2-40B4-BE49-F238E27FC236}">
                <a16:creationId xmlns:a16="http://schemas.microsoft.com/office/drawing/2014/main" id="{531D1636-E4B5-E2DD-7925-10359437AAFD}"/>
              </a:ext>
            </a:extLst>
          </p:cNvPr>
          <p:cNvSpPr/>
          <p:nvPr userDrawn="1"/>
        </p:nvSpPr>
        <p:spPr>
          <a:xfrm>
            <a:off x="1153020" y="1584299"/>
            <a:ext cx="37465" cy="7430770"/>
          </a:xfrm>
          <a:custGeom>
            <a:avLst/>
            <a:gdLst/>
            <a:ahLst/>
            <a:cxnLst/>
            <a:rect l="l" t="t" r="r" b="b"/>
            <a:pathLst>
              <a:path w="37465" h="7430770">
                <a:moveTo>
                  <a:pt x="37084" y="0"/>
                </a:moveTo>
                <a:lnTo>
                  <a:pt x="0" y="0"/>
                </a:lnTo>
                <a:lnTo>
                  <a:pt x="0" y="7430389"/>
                </a:lnTo>
                <a:lnTo>
                  <a:pt x="37084" y="7430389"/>
                </a:lnTo>
                <a:lnTo>
                  <a:pt x="37084" y="0"/>
                </a:lnTo>
                <a:close/>
              </a:path>
            </a:pathLst>
          </a:custGeom>
          <a:solidFill>
            <a:srgbClr val="02030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9">
            <a:extLst>
              <a:ext uri="{FF2B5EF4-FFF2-40B4-BE49-F238E27FC236}">
                <a16:creationId xmlns:a16="http://schemas.microsoft.com/office/drawing/2014/main" id="{80D7EA6E-FBAA-0FB0-D1A9-AB280006FA3C}"/>
              </a:ext>
            </a:extLst>
          </p:cNvPr>
          <p:cNvSpPr/>
          <p:nvPr userDrawn="1"/>
        </p:nvSpPr>
        <p:spPr>
          <a:xfrm>
            <a:off x="0" y="266701"/>
            <a:ext cx="190500" cy="0"/>
          </a:xfrm>
          <a:custGeom>
            <a:avLst/>
            <a:gdLst/>
            <a:ahLst/>
            <a:cxnLst/>
            <a:rect l="l" t="t" r="r" b="b"/>
            <a:pathLst>
              <a:path w="190500">
                <a:moveTo>
                  <a:pt x="190500" y="0"/>
                </a:moveTo>
                <a:lnTo>
                  <a:pt x="0" y="0"/>
                </a:lnTo>
              </a:path>
            </a:pathLst>
          </a:custGeom>
          <a:ln w="1587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0">
            <a:extLst>
              <a:ext uri="{FF2B5EF4-FFF2-40B4-BE49-F238E27FC236}">
                <a16:creationId xmlns:a16="http://schemas.microsoft.com/office/drawing/2014/main" id="{B378E3A0-8A1F-DCA0-A954-D6EE679981E6}"/>
              </a:ext>
            </a:extLst>
          </p:cNvPr>
          <p:cNvSpPr/>
          <p:nvPr userDrawn="1"/>
        </p:nvSpPr>
        <p:spPr>
          <a:xfrm>
            <a:off x="0" y="8906702"/>
            <a:ext cx="190500" cy="0"/>
          </a:xfrm>
          <a:custGeom>
            <a:avLst/>
            <a:gdLst/>
            <a:ahLst/>
            <a:cxnLst/>
            <a:rect l="l" t="t" r="r" b="b"/>
            <a:pathLst>
              <a:path w="190500">
                <a:moveTo>
                  <a:pt x="190500" y="0"/>
                </a:moveTo>
                <a:lnTo>
                  <a:pt x="0" y="0"/>
                </a:lnTo>
              </a:path>
            </a:pathLst>
          </a:custGeom>
          <a:ln w="1587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1">
            <a:extLst>
              <a:ext uri="{FF2B5EF4-FFF2-40B4-BE49-F238E27FC236}">
                <a16:creationId xmlns:a16="http://schemas.microsoft.com/office/drawing/2014/main" id="{BB7522DA-008A-F4DE-7FEA-8B13BB2DAA64}"/>
              </a:ext>
            </a:extLst>
          </p:cNvPr>
          <p:cNvSpPr/>
          <p:nvPr userDrawn="1"/>
        </p:nvSpPr>
        <p:spPr>
          <a:xfrm>
            <a:off x="266700" y="1"/>
            <a:ext cx="0" cy="190500"/>
          </a:xfrm>
          <a:custGeom>
            <a:avLst/>
            <a:gdLst/>
            <a:ahLst/>
            <a:cxnLst/>
            <a:rect l="l" t="t" r="r" b="b"/>
            <a:pathLst>
              <a:path h="190500">
                <a:moveTo>
                  <a:pt x="0" y="190500"/>
                </a:moveTo>
                <a:lnTo>
                  <a:pt x="0" y="0"/>
                </a:lnTo>
              </a:path>
            </a:pathLst>
          </a:custGeom>
          <a:ln w="1587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2">
            <a:extLst>
              <a:ext uri="{FF2B5EF4-FFF2-40B4-BE49-F238E27FC236}">
                <a16:creationId xmlns:a16="http://schemas.microsoft.com/office/drawing/2014/main" id="{001C1844-FDF2-9F08-4336-BEEDF87CFD54}"/>
              </a:ext>
            </a:extLst>
          </p:cNvPr>
          <p:cNvSpPr/>
          <p:nvPr userDrawn="1"/>
        </p:nvSpPr>
        <p:spPr>
          <a:xfrm>
            <a:off x="266700" y="8982902"/>
            <a:ext cx="0" cy="190500"/>
          </a:xfrm>
          <a:custGeom>
            <a:avLst/>
            <a:gdLst/>
            <a:ahLst/>
            <a:cxnLst/>
            <a:rect l="l" t="t" r="r" b="b"/>
            <a:pathLst>
              <a:path h="190500">
                <a:moveTo>
                  <a:pt x="0" y="0"/>
                </a:moveTo>
                <a:lnTo>
                  <a:pt x="0" y="190500"/>
                </a:lnTo>
              </a:path>
            </a:pathLst>
          </a:custGeom>
          <a:ln w="1587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3">
            <a:extLst>
              <a:ext uri="{FF2B5EF4-FFF2-40B4-BE49-F238E27FC236}">
                <a16:creationId xmlns:a16="http://schemas.microsoft.com/office/drawing/2014/main" id="{E0E35AFF-2175-373F-263D-D52E44A85955}"/>
              </a:ext>
            </a:extLst>
          </p:cNvPr>
          <p:cNvSpPr/>
          <p:nvPr userDrawn="1"/>
        </p:nvSpPr>
        <p:spPr>
          <a:xfrm>
            <a:off x="0" y="266701"/>
            <a:ext cx="190500" cy="0"/>
          </a:xfrm>
          <a:custGeom>
            <a:avLst/>
            <a:gdLst/>
            <a:ahLst/>
            <a:cxnLst/>
            <a:rect l="l" t="t" r="r" b="b"/>
            <a:pathLst>
              <a:path w="190500">
                <a:moveTo>
                  <a:pt x="190500" y="0"/>
                </a:moveTo>
                <a:lnTo>
                  <a:pt x="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4">
            <a:extLst>
              <a:ext uri="{FF2B5EF4-FFF2-40B4-BE49-F238E27FC236}">
                <a16:creationId xmlns:a16="http://schemas.microsoft.com/office/drawing/2014/main" id="{4607FC17-D595-7804-46A9-C1BC88D9212D}"/>
              </a:ext>
            </a:extLst>
          </p:cNvPr>
          <p:cNvSpPr/>
          <p:nvPr userDrawn="1"/>
        </p:nvSpPr>
        <p:spPr>
          <a:xfrm>
            <a:off x="6462903" y="266701"/>
            <a:ext cx="190500" cy="0"/>
          </a:xfrm>
          <a:custGeom>
            <a:avLst/>
            <a:gdLst/>
            <a:ahLst/>
            <a:cxnLst/>
            <a:rect l="l" t="t" r="r" b="b"/>
            <a:pathLst>
              <a:path w="190500">
                <a:moveTo>
                  <a:pt x="0" y="0"/>
                </a:moveTo>
                <a:lnTo>
                  <a:pt x="19050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5">
            <a:extLst>
              <a:ext uri="{FF2B5EF4-FFF2-40B4-BE49-F238E27FC236}">
                <a16:creationId xmlns:a16="http://schemas.microsoft.com/office/drawing/2014/main" id="{F0840426-804C-979C-8A99-3D103786D4F0}"/>
              </a:ext>
            </a:extLst>
          </p:cNvPr>
          <p:cNvSpPr/>
          <p:nvPr userDrawn="1"/>
        </p:nvSpPr>
        <p:spPr>
          <a:xfrm>
            <a:off x="0" y="8906702"/>
            <a:ext cx="190500" cy="0"/>
          </a:xfrm>
          <a:custGeom>
            <a:avLst/>
            <a:gdLst/>
            <a:ahLst/>
            <a:cxnLst/>
            <a:rect l="l" t="t" r="r" b="b"/>
            <a:pathLst>
              <a:path w="190500">
                <a:moveTo>
                  <a:pt x="190500" y="0"/>
                </a:moveTo>
                <a:lnTo>
                  <a:pt x="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6">
            <a:extLst>
              <a:ext uri="{FF2B5EF4-FFF2-40B4-BE49-F238E27FC236}">
                <a16:creationId xmlns:a16="http://schemas.microsoft.com/office/drawing/2014/main" id="{D7EFE4A9-0405-0801-6F1C-9063A74700A8}"/>
              </a:ext>
            </a:extLst>
          </p:cNvPr>
          <p:cNvSpPr/>
          <p:nvPr userDrawn="1"/>
        </p:nvSpPr>
        <p:spPr>
          <a:xfrm>
            <a:off x="6462903" y="8906702"/>
            <a:ext cx="190500" cy="0"/>
          </a:xfrm>
          <a:custGeom>
            <a:avLst/>
            <a:gdLst/>
            <a:ahLst/>
            <a:cxnLst/>
            <a:rect l="l" t="t" r="r" b="b"/>
            <a:pathLst>
              <a:path w="190500">
                <a:moveTo>
                  <a:pt x="0" y="0"/>
                </a:moveTo>
                <a:lnTo>
                  <a:pt x="19050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17">
            <a:extLst>
              <a:ext uri="{FF2B5EF4-FFF2-40B4-BE49-F238E27FC236}">
                <a16:creationId xmlns:a16="http://schemas.microsoft.com/office/drawing/2014/main" id="{A1853F5D-E164-FC0E-DEF7-D951BF277E50}"/>
              </a:ext>
            </a:extLst>
          </p:cNvPr>
          <p:cNvSpPr/>
          <p:nvPr userDrawn="1"/>
        </p:nvSpPr>
        <p:spPr>
          <a:xfrm>
            <a:off x="266700" y="1"/>
            <a:ext cx="0" cy="190500"/>
          </a:xfrm>
          <a:custGeom>
            <a:avLst/>
            <a:gdLst/>
            <a:ahLst/>
            <a:cxnLst/>
            <a:rect l="l" t="t" r="r" b="b"/>
            <a:pathLst>
              <a:path h="190500">
                <a:moveTo>
                  <a:pt x="0" y="190500"/>
                </a:moveTo>
                <a:lnTo>
                  <a:pt x="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18">
            <a:extLst>
              <a:ext uri="{FF2B5EF4-FFF2-40B4-BE49-F238E27FC236}">
                <a16:creationId xmlns:a16="http://schemas.microsoft.com/office/drawing/2014/main" id="{160C39DE-20FB-FE75-6868-28E6C8859216}"/>
              </a:ext>
            </a:extLst>
          </p:cNvPr>
          <p:cNvSpPr/>
          <p:nvPr userDrawn="1"/>
        </p:nvSpPr>
        <p:spPr>
          <a:xfrm>
            <a:off x="266700" y="8982902"/>
            <a:ext cx="0" cy="190500"/>
          </a:xfrm>
          <a:custGeom>
            <a:avLst/>
            <a:gdLst/>
            <a:ahLst/>
            <a:cxnLst/>
            <a:rect l="l" t="t" r="r" b="b"/>
            <a:pathLst>
              <a:path h="190500">
                <a:moveTo>
                  <a:pt x="0" y="0"/>
                </a:moveTo>
                <a:lnTo>
                  <a:pt x="0" y="19050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19">
            <a:extLst>
              <a:ext uri="{FF2B5EF4-FFF2-40B4-BE49-F238E27FC236}">
                <a16:creationId xmlns:a16="http://schemas.microsoft.com/office/drawing/2014/main" id="{73C6A2CD-0DA3-3871-DACC-5BDF0809F93D}"/>
              </a:ext>
            </a:extLst>
          </p:cNvPr>
          <p:cNvSpPr/>
          <p:nvPr userDrawn="1"/>
        </p:nvSpPr>
        <p:spPr>
          <a:xfrm>
            <a:off x="6386703" y="1"/>
            <a:ext cx="0" cy="190500"/>
          </a:xfrm>
          <a:custGeom>
            <a:avLst/>
            <a:gdLst/>
            <a:ahLst/>
            <a:cxnLst/>
            <a:rect l="l" t="t" r="r" b="b"/>
            <a:pathLst>
              <a:path h="190500">
                <a:moveTo>
                  <a:pt x="0" y="190500"/>
                </a:moveTo>
                <a:lnTo>
                  <a:pt x="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0">
            <a:extLst>
              <a:ext uri="{FF2B5EF4-FFF2-40B4-BE49-F238E27FC236}">
                <a16:creationId xmlns:a16="http://schemas.microsoft.com/office/drawing/2014/main" id="{961AD88E-456E-6B21-DBB8-A8995F61C74D}"/>
              </a:ext>
            </a:extLst>
          </p:cNvPr>
          <p:cNvSpPr/>
          <p:nvPr userDrawn="1"/>
        </p:nvSpPr>
        <p:spPr>
          <a:xfrm>
            <a:off x="6386703" y="8982902"/>
            <a:ext cx="0" cy="190500"/>
          </a:xfrm>
          <a:custGeom>
            <a:avLst/>
            <a:gdLst/>
            <a:ahLst/>
            <a:cxnLst/>
            <a:rect l="l" t="t" r="r" b="b"/>
            <a:pathLst>
              <a:path h="190500">
                <a:moveTo>
                  <a:pt x="0" y="0"/>
                </a:moveTo>
                <a:lnTo>
                  <a:pt x="0" y="19050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4" name="object 7">
            <a:extLst>
              <a:ext uri="{FF2B5EF4-FFF2-40B4-BE49-F238E27FC236}">
                <a16:creationId xmlns:a16="http://schemas.microsoft.com/office/drawing/2014/main" id="{2B252BCE-E81C-D9F2-FA45-C750D5EFC433}"/>
              </a:ext>
            </a:extLst>
          </p:cNvPr>
          <p:cNvPicPr/>
          <p:nvPr userDrawn="1"/>
        </p:nvPicPr>
        <p:blipFill>
          <a:blip r:embed="rId3" cstate="print"/>
          <a:stretch>
            <a:fillRect/>
          </a:stretch>
        </p:blipFill>
        <p:spPr>
          <a:xfrm>
            <a:off x="2390698" y="1235588"/>
            <a:ext cx="2603625" cy="386638"/>
          </a:xfrm>
          <a:prstGeom prst="rect">
            <a:avLst/>
          </a:prstGeom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890" userDrawn="1">
          <p15:clr>
            <a:srgbClr val="FBAE40"/>
          </p15:clr>
        </p15:guide>
        <p15:guide id="2" pos="2096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32740" y="367030"/>
            <a:ext cx="5989320" cy="14681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32740" y="2110422"/>
            <a:ext cx="5989320" cy="60559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262632" y="8533448"/>
            <a:ext cx="2129536" cy="4587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32740" y="8533448"/>
            <a:ext cx="1530604" cy="4587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2/13/26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791456" y="8533448"/>
            <a:ext cx="1530604" cy="4587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‹nr.›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1" r:id="rId2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www.uhasselt.be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0">
            <a:extLst>
              <a:ext uri="{FF2B5EF4-FFF2-40B4-BE49-F238E27FC236}">
                <a16:creationId xmlns:a16="http://schemas.microsoft.com/office/drawing/2014/main" id="{EFB8F30F-33F0-9863-E54B-5AD64C055F44}"/>
              </a:ext>
            </a:extLst>
          </p:cNvPr>
          <p:cNvSpPr txBox="1"/>
          <p:nvPr/>
        </p:nvSpPr>
        <p:spPr>
          <a:xfrm>
            <a:off x="2413001" y="7638244"/>
            <a:ext cx="595630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spc="-10" dirty="0">
                <a:solidFill>
                  <a:srgbClr val="F04937"/>
                </a:solidFill>
                <a:latin typeface="Verdana"/>
                <a:cs typeface="Verdana"/>
              </a:rPr>
              <a:t>Promoters:</a:t>
            </a:r>
            <a:endParaRPr sz="800">
              <a:latin typeface="Verdana"/>
              <a:cs typeface="Verdana"/>
            </a:endParaRPr>
          </a:p>
        </p:txBody>
      </p:sp>
      <p:sp>
        <p:nvSpPr>
          <p:cNvPr id="3" name="object 11">
            <a:extLst>
              <a:ext uri="{FF2B5EF4-FFF2-40B4-BE49-F238E27FC236}">
                <a16:creationId xmlns:a16="http://schemas.microsoft.com/office/drawing/2014/main" id="{44836914-C4F1-9532-25BF-3C508CC0830D}"/>
              </a:ext>
            </a:extLst>
          </p:cNvPr>
          <p:cNvSpPr txBox="1"/>
          <p:nvPr/>
        </p:nvSpPr>
        <p:spPr>
          <a:xfrm>
            <a:off x="3378191" y="7595064"/>
            <a:ext cx="2692399" cy="15869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-635">
              <a:lnSpc>
                <a:spcPct val="135400"/>
              </a:lnSpc>
              <a:spcBef>
                <a:spcPts val="100"/>
              </a:spcBef>
            </a:pPr>
            <a:r>
              <a:rPr sz="800" dirty="0">
                <a:latin typeface="Verdana"/>
                <a:cs typeface="Verdana"/>
              </a:rPr>
              <a:t>Prof.</a:t>
            </a:r>
            <a:r>
              <a:rPr sz="800" spc="-15" dirty="0">
                <a:latin typeface="Verdana"/>
                <a:cs typeface="Verdana"/>
              </a:rPr>
              <a:t> </a:t>
            </a:r>
            <a:r>
              <a:rPr sz="800" dirty="0">
                <a:latin typeface="Verdana"/>
                <a:cs typeface="Verdana"/>
              </a:rPr>
              <a:t>Dr</a:t>
            </a:r>
            <a:r>
              <a:rPr sz="800" spc="-15" dirty="0">
                <a:latin typeface="Verdana"/>
                <a:cs typeface="Verdana"/>
              </a:rPr>
              <a:t> </a:t>
            </a:r>
            <a:r>
              <a:rPr sz="800" dirty="0">
                <a:latin typeface="Verdana"/>
                <a:cs typeface="Verdana"/>
              </a:rPr>
              <a:t>...</a:t>
            </a:r>
            <a:r>
              <a:rPr sz="800" spc="-15" dirty="0">
                <a:latin typeface="Verdana"/>
                <a:cs typeface="Verdana"/>
              </a:rPr>
              <a:t> </a:t>
            </a:r>
            <a:r>
              <a:rPr sz="800" dirty="0">
                <a:latin typeface="Verdana"/>
                <a:cs typeface="Verdana"/>
              </a:rPr>
              <a:t>|</a:t>
            </a:r>
            <a:r>
              <a:rPr sz="800" spc="-10" dirty="0">
                <a:latin typeface="Verdana"/>
                <a:cs typeface="Verdana"/>
              </a:rPr>
              <a:t> UHasselt </a:t>
            </a:r>
            <a:endParaRPr sz="800" dirty="0">
              <a:latin typeface="Verdana"/>
              <a:cs typeface="Verdana"/>
            </a:endParaRPr>
          </a:p>
        </p:txBody>
      </p:sp>
      <p:sp>
        <p:nvSpPr>
          <p:cNvPr id="4" name="object 12">
            <a:extLst>
              <a:ext uri="{FF2B5EF4-FFF2-40B4-BE49-F238E27FC236}">
                <a16:creationId xmlns:a16="http://schemas.microsoft.com/office/drawing/2014/main" id="{D5C6B2CE-6839-64A4-B2AA-0D594582C043}"/>
              </a:ext>
            </a:extLst>
          </p:cNvPr>
          <p:cNvSpPr txBox="1"/>
          <p:nvPr/>
        </p:nvSpPr>
        <p:spPr>
          <a:xfrm>
            <a:off x="2413001" y="8133544"/>
            <a:ext cx="775970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spc="-10" dirty="0">
                <a:solidFill>
                  <a:srgbClr val="F04937"/>
                </a:solidFill>
                <a:latin typeface="Verdana"/>
                <a:cs typeface="Verdana"/>
              </a:rPr>
              <a:t>Co-promoters:</a:t>
            </a:r>
            <a:endParaRPr sz="800" dirty="0">
              <a:latin typeface="Verdana"/>
              <a:cs typeface="Verdana"/>
            </a:endParaRPr>
          </a:p>
        </p:txBody>
      </p:sp>
      <p:sp>
        <p:nvSpPr>
          <p:cNvPr id="5" name="object 13">
            <a:extLst>
              <a:ext uri="{FF2B5EF4-FFF2-40B4-BE49-F238E27FC236}">
                <a16:creationId xmlns:a16="http://schemas.microsoft.com/office/drawing/2014/main" id="{8F7D4A04-2465-E374-8784-C492BE149613}"/>
              </a:ext>
            </a:extLst>
          </p:cNvPr>
          <p:cNvSpPr txBox="1"/>
          <p:nvPr/>
        </p:nvSpPr>
        <p:spPr>
          <a:xfrm>
            <a:off x="3378201" y="8090365"/>
            <a:ext cx="2692399" cy="33772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35400"/>
              </a:lnSpc>
              <a:spcBef>
                <a:spcPts val="100"/>
              </a:spcBef>
            </a:pPr>
            <a:r>
              <a:rPr sz="800" dirty="0">
                <a:latin typeface="Verdana"/>
                <a:cs typeface="Verdana"/>
              </a:rPr>
              <a:t>Prof.</a:t>
            </a:r>
            <a:r>
              <a:rPr sz="800" spc="-15" dirty="0">
                <a:latin typeface="Verdana"/>
                <a:cs typeface="Verdana"/>
              </a:rPr>
              <a:t> </a:t>
            </a:r>
            <a:r>
              <a:rPr sz="800" dirty="0">
                <a:latin typeface="Verdana"/>
                <a:cs typeface="Verdana"/>
              </a:rPr>
              <a:t>Dr</a:t>
            </a:r>
            <a:r>
              <a:rPr sz="800" spc="-15" dirty="0">
                <a:latin typeface="Verdana"/>
                <a:cs typeface="Verdana"/>
              </a:rPr>
              <a:t> </a:t>
            </a:r>
            <a:r>
              <a:rPr sz="800" dirty="0">
                <a:latin typeface="Verdana"/>
                <a:cs typeface="Verdana"/>
              </a:rPr>
              <a:t>...</a:t>
            </a:r>
            <a:r>
              <a:rPr sz="800" spc="-15" dirty="0">
                <a:latin typeface="Verdana"/>
                <a:cs typeface="Verdana"/>
              </a:rPr>
              <a:t> </a:t>
            </a:r>
            <a:r>
              <a:rPr sz="800" dirty="0">
                <a:latin typeface="Verdana"/>
                <a:cs typeface="Verdana"/>
              </a:rPr>
              <a:t>|</a:t>
            </a:r>
            <a:r>
              <a:rPr sz="800" spc="-10" dirty="0">
                <a:latin typeface="Verdana"/>
                <a:cs typeface="Verdana"/>
              </a:rPr>
              <a:t> </a:t>
            </a:r>
            <a:r>
              <a:rPr lang="fr-FR" sz="800" spc="-10" dirty="0" err="1">
                <a:latin typeface="Verdana"/>
                <a:cs typeface="Verdana"/>
              </a:rPr>
              <a:t>add</a:t>
            </a:r>
            <a:r>
              <a:rPr lang="fr-FR" sz="800" spc="-10" dirty="0">
                <a:latin typeface="Verdana"/>
                <a:cs typeface="Verdana"/>
              </a:rPr>
              <a:t> </a:t>
            </a:r>
            <a:r>
              <a:rPr lang="nl-BE" sz="800" spc="-10" dirty="0">
                <a:latin typeface="Verdana"/>
                <a:cs typeface="Verdana"/>
              </a:rPr>
              <a:t>affiliation</a:t>
            </a:r>
            <a:r>
              <a:rPr sz="800" spc="-10" dirty="0">
                <a:latin typeface="Verdana"/>
                <a:cs typeface="Verdana"/>
              </a:rPr>
              <a:t> </a:t>
            </a:r>
            <a:endParaRPr lang="fr-FR" sz="800" spc="-10" dirty="0">
              <a:latin typeface="Verdana"/>
              <a:cs typeface="Verdana"/>
            </a:endParaRPr>
          </a:p>
          <a:p>
            <a:pPr marL="12700" marR="5080">
              <a:lnSpc>
                <a:spcPct val="135400"/>
              </a:lnSpc>
              <a:spcBef>
                <a:spcPts val="100"/>
              </a:spcBef>
            </a:pPr>
            <a:r>
              <a:rPr sz="800" dirty="0">
                <a:latin typeface="Verdana"/>
                <a:cs typeface="Verdana"/>
              </a:rPr>
              <a:t>Prof.</a:t>
            </a:r>
            <a:r>
              <a:rPr sz="800" spc="-15" dirty="0">
                <a:latin typeface="Verdana"/>
                <a:cs typeface="Verdana"/>
              </a:rPr>
              <a:t> </a:t>
            </a:r>
            <a:r>
              <a:rPr sz="800" dirty="0">
                <a:latin typeface="Verdana"/>
                <a:cs typeface="Verdana"/>
              </a:rPr>
              <a:t>Dr</a:t>
            </a:r>
            <a:r>
              <a:rPr sz="800" spc="-15" dirty="0">
                <a:latin typeface="Verdana"/>
                <a:cs typeface="Verdana"/>
              </a:rPr>
              <a:t> </a:t>
            </a:r>
            <a:r>
              <a:rPr sz="800" dirty="0">
                <a:latin typeface="Verdana"/>
                <a:cs typeface="Verdana"/>
              </a:rPr>
              <a:t>...</a:t>
            </a:r>
            <a:r>
              <a:rPr sz="800" spc="-15" dirty="0">
                <a:latin typeface="Verdana"/>
                <a:cs typeface="Verdana"/>
              </a:rPr>
              <a:t> </a:t>
            </a:r>
            <a:r>
              <a:rPr sz="800" dirty="0">
                <a:latin typeface="Verdana"/>
                <a:cs typeface="Verdana"/>
              </a:rPr>
              <a:t>|</a:t>
            </a:r>
            <a:r>
              <a:rPr sz="800" spc="-10" dirty="0">
                <a:latin typeface="Verdana"/>
                <a:cs typeface="Verdana"/>
              </a:rPr>
              <a:t> </a:t>
            </a:r>
            <a:r>
              <a:rPr lang="fr-FR" sz="800" spc="-10" dirty="0" err="1">
                <a:latin typeface="Verdana"/>
                <a:cs typeface="Verdana"/>
              </a:rPr>
              <a:t>add</a:t>
            </a:r>
            <a:r>
              <a:rPr lang="fr-FR" sz="800" spc="-10">
                <a:latin typeface="Verdana"/>
                <a:cs typeface="Verdana"/>
              </a:rPr>
              <a:t> </a:t>
            </a:r>
            <a:r>
              <a:rPr lang="nl-BE" sz="800" spc="-10">
                <a:latin typeface="Verdana"/>
                <a:cs typeface="Verdana"/>
              </a:rPr>
              <a:t>affiliation</a:t>
            </a:r>
            <a:endParaRPr sz="800" dirty="0">
              <a:latin typeface="Verdana"/>
              <a:cs typeface="Verdana"/>
            </a:endParaRPr>
          </a:p>
        </p:txBody>
      </p:sp>
      <p:sp>
        <p:nvSpPr>
          <p:cNvPr id="6" name="object 14">
            <a:extLst>
              <a:ext uri="{FF2B5EF4-FFF2-40B4-BE49-F238E27FC236}">
                <a16:creationId xmlns:a16="http://schemas.microsoft.com/office/drawing/2014/main" id="{099585D4-E300-E8FB-1AAE-B630266A7C9C}"/>
              </a:ext>
            </a:extLst>
          </p:cNvPr>
          <p:cNvSpPr txBox="1"/>
          <p:nvPr/>
        </p:nvSpPr>
        <p:spPr>
          <a:xfrm>
            <a:off x="1422400" y="700402"/>
            <a:ext cx="4520311" cy="1667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r">
              <a:lnSpc>
                <a:spcPct val="100000"/>
              </a:lnSpc>
              <a:spcBef>
                <a:spcPts val="100"/>
              </a:spcBef>
            </a:pPr>
            <a:r>
              <a:rPr sz="1000" dirty="0">
                <a:solidFill>
                  <a:srgbClr val="F04937"/>
                </a:solidFill>
                <a:latin typeface="Verdana"/>
                <a:cs typeface="Verdana"/>
              </a:rPr>
              <a:t>202</a:t>
            </a:r>
            <a:r>
              <a:rPr lang="nl-BE" sz="1000" dirty="0">
                <a:solidFill>
                  <a:srgbClr val="F04937"/>
                </a:solidFill>
                <a:latin typeface="Verdana"/>
                <a:cs typeface="Verdana"/>
              </a:rPr>
              <a:t>6 </a:t>
            </a:r>
            <a:r>
              <a:rPr sz="1000" dirty="0">
                <a:latin typeface="Verdana"/>
                <a:cs typeface="Verdana"/>
              </a:rPr>
              <a:t>|</a:t>
            </a:r>
            <a:r>
              <a:rPr sz="1000" spc="-45" dirty="0">
                <a:latin typeface="Verdana"/>
                <a:cs typeface="Verdana"/>
              </a:rPr>
              <a:t> </a:t>
            </a:r>
            <a:r>
              <a:rPr sz="1000" dirty="0">
                <a:solidFill>
                  <a:srgbClr val="F04937"/>
                </a:solidFill>
                <a:latin typeface="Verdana"/>
                <a:cs typeface="Verdana"/>
              </a:rPr>
              <a:t>Faculty</a:t>
            </a:r>
            <a:r>
              <a:rPr sz="1000" spc="-40" dirty="0">
                <a:solidFill>
                  <a:srgbClr val="F04937"/>
                </a:solidFill>
                <a:latin typeface="Verdana"/>
                <a:cs typeface="Verdana"/>
              </a:rPr>
              <a:t> </a:t>
            </a:r>
            <a:r>
              <a:rPr sz="1000" dirty="0">
                <a:solidFill>
                  <a:srgbClr val="F04937"/>
                </a:solidFill>
                <a:latin typeface="Verdana"/>
                <a:cs typeface="Verdana"/>
              </a:rPr>
              <a:t>of</a:t>
            </a:r>
            <a:r>
              <a:rPr sz="1000" spc="-45" dirty="0">
                <a:solidFill>
                  <a:srgbClr val="F04937"/>
                </a:solidFill>
                <a:latin typeface="Verdana"/>
                <a:cs typeface="Verdana"/>
              </a:rPr>
              <a:t> </a:t>
            </a:r>
            <a:r>
              <a:rPr sz="1000" spc="-20" dirty="0">
                <a:solidFill>
                  <a:srgbClr val="F04937"/>
                </a:solidFill>
                <a:latin typeface="Verdana"/>
                <a:cs typeface="Verdana"/>
              </a:rPr>
              <a:t>....</a:t>
            </a:r>
            <a:endParaRPr sz="1000" dirty="0">
              <a:latin typeface="Verdana"/>
              <a:cs typeface="Verdana"/>
            </a:endParaRPr>
          </a:p>
        </p:txBody>
      </p:sp>
      <p:sp>
        <p:nvSpPr>
          <p:cNvPr id="7" name="object 15">
            <a:extLst>
              <a:ext uri="{FF2B5EF4-FFF2-40B4-BE49-F238E27FC236}">
                <a16:creationId xmlns:a16="http://schemas.microsoft.com/office/drawing/2014/main" id="{9554F65C-03D4-A93F-66D3-A42BAF79C5B0}"/>
              </a:ext>
            </a:extLst>
          </p:cNvPr>
          <p:cNvSpPr txBox="1"/>
          <p:nvPr/>
        </p:nvSpPr>
        <p:spPr>
          <a:xfrm>
            <a:off x="2413000" y="4170643"/>
            <a:ext cx="2430145" cy="558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solidFill>
                  <a:srgbClr val="F04937"/>
                </a:solidFill>
                <a:latin typeface="Verdana"/>
                <a:cs typeface="Verdana"/>
              </a:rPr>
              <a:t>DOCTORAL</a:t>
            </a:r>
            <a:r>
              <a:rPr sz="1400" spc="-90" dirty="0">
                <a:solidFill>
                  <a:srgbClr val="F04937"/>
                </a:solidFill>
                <a:latin typeface="Verdana"/>
                <a:cs typeface="Verdana"/>
              </a:rPr>
              <a:t> </a:t>
            </a:r>
            <a:r>
              <a:rPr sz="1400" spc="-10" dirty="0">
                <a:solidFill>
                  <a:srgbClr val="F04937"/>
                </a:solidFill>
                <a:latin typeface="Verdana"/>
                <a:cs typeface="Verdana"/>
              </a:rPr>
              <a:t>DISSERTATION</a:t>
            </a:r>
            <a:endParaRPr sz="1400" dirty="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2000" spc="-25" dirty="0">
                <a:latin typeface="Verdana"/>
                <a:cs typeface="Verdana"/>
              </a:rPr>
              <a:t>...</a:t>
            </a:r>
            <a:endParaRPr sz="2000" dirty="0">
              <a:latin typeface="Verdana"/>
              <a:cs typeface="Verdana"/>
            </a:endParaRPr>
          </a:p>
        </p:txBody>
      </p:sp>
      <p:sp>
        <p:nvSpPr>
          <p:cNvPr id="8" name="object 16">
            <a:extLst>
              <a:ext uri="{FF2B5EF4-FFF2-40B4-BE49-F238E27FC236}">
                <a16:creationId xmlns:a16="http://schemas.microsoft.com/office/drawing/2014/main" id="{2E80D181-7B07-6FFC-BF5B-F1D010F44B38}"/>
              </a:ext>
            </a:extLst>
          </p:cNvPr>
          <p:cNvSpPr txBox="1"/>
          <p:nvPr/>
        </p:nvSpPr>
        <p:spPr>
          <a:xfrm>
            <a:off x="2413000" y="2305758"/>
            <a:ext cx="319468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latin typeface="Verdana"/>
                <a:cs typeface="Verdana"/>
              </a:rPr>
              <a:t>Doctoral</a:t>
            </a:r>
            <a:r>
              <a:rPr sz="900" spc="-35" dirty="0">
                <a:latin typeface="Verdana"/>
                <a:cs typeface="Verdana"/>
              </a:rPr>
              <a:t> </a:t>
            </a:r>
            <a:r>
              <a:rPr sz="900" dirty="0">
                <a:latin typeface="Verdana"/>
                <a:cs typeface="Verdana"/>
              </a:rPr>
              <a:t>dissertation</a:t>
            </a:r>
            <a:r>
              <a:rPr sz="900" spc="-30" dirty="0">
                <a:latin typeface="Verdana"/>
                <a:cs typeface="Verdana"/>
              </a:rPr>
              <a:t> </a:t>
            </a:r>
            <a:r>
              <a:rPr sz="900" dirty="0">
                <a:latin typeface="Verdana"/>
                <a:cs typeface="Verdana"/>
              </a:rPr>
              <a:t>submitted</a:t>
            </a:r>
            <a:r>
              <a:rPr sz="900" spc="-35" dirty="0">
                <a:latin typeface="Verdana"/>
                <a:cs typeface="Verdana"/>
              </a:rPr>
              <a:t> </a:t>
            </a:r>
            <a:r>
              <a:rPr sz="900" dirty="0">
                <a:latin typeface="Verdana"/>
                <a:cs typeface="Verdana"/>
              </a:rPr>
              <a:t>to</a:t>
            </a:r>
            <a:r>
              <a:rPr sz="900" spc="-30" dirty="0">
                <a:latin typeface="Verdana"/>
                <a:cs typeface="Verdana"/>
              </a:rPr>
              <a:t> </a:t>
            </a:r>
            <a:r>
              <a:rPr sz="900" dirty="0">
                <a:latin typeface="Verdana"/>
                <a:cs typeface="Verdana"/>
              </a:rPr>
              <a:t>obtain</a:t>
            </a:r>
            <a:r>
              <a:rPr sz="900" spc="-35" dirty="0">
                <a:latin typeface="Verdana"/>
                <a:cs typeface="Verdana"/>
              </a:rPr>
              <a:t> </a:t>
            </a:r>
            <a:r>
              <a:rPr sz="900" dirty="0">
                <a:latin typeface="Verdana"/>
                <a:cs typeface="Verdana"/>
              </a:rPr>
              <a:t>the</a:t>
            </a:r>
            <a:r>
              <a:rPr sz="900" spc="-30" dirty="0">
                <a:latin typeface="Verdana"/>
                <a:cs typeface="Verdana"/>
              </a:rPr>
              <a:t> </a:t>
            </a:r>
            <a:r>
              <a:rPr sz="900" dirty="0">
                <a:latin typeface="Verdana"/>
                <a:cs typeface="Verdana"/>
              </a:rPr>
              <a:t>degree</a:t>
            </a:r>
            <a:r>
              <a:rPr sz="900" spc="-35" dirty="0">
                <a:latin typeface="Verdana"/>
                <a:cs typeface="Verdana"/>
              </a:rPr>
              <a:t> </a:t>
            </a:r>
            <a:r>
              <a:rPr sz="900" spc="-25" dirty="0">
                <a:latin typeface="Verdana"/>
                <a:cs typeface="Verdana"/>
              </a:rPr>
              <a:t>of </a:t>
            </a:r>
            <a:r>
              <a:rPr sz="900" dirty="0">
                <a:latin typeface="Verdana"/>
                <a:cs typeface="Verdana"/>
              </a:rPr>
              <a:t>Doctor</a:t>
            </a:r>
            <a:r>
              <a:rPr sz="900" spc="-25" dirty="0">
                <a:latin typeface="Verdana"/>
                <a:cs typeface="Verdana"/>
              </a:rPr>
              <a:t> </a:t>
            </a:r>
            <a:r>
              <a:rPr sz="900" dirty="0">
                <a:latin typeface="Verdana"/>
                <a:cs typeface="Verdana"/>
              </a:rPr>
              <a:t>of</a:t>
            </a:r>
            <a:r>
              <a:rPr sz="900" spc="-25" dirty="0">
                <a:latin typeface="Verdana"/>
                <a:cs typeface="Verdana"/>
              </a:rPr>
              <a:t> </a:t>
            </a:r>
            <a:r>
              <a:rPr sz="900" dirty="0">
                <a:latin typeface="Verdana"/>
                <a:cs typeface="Verdana"/>
              </a:rPr>
              <a:t>...,</a:t>
            </a:r>
            <a:r>
              <a:rPr sz="900" spc="-25" dirty="0">
                <a:latin typeface="Verdana"/>
                <a:cs typeface="Verdana"/>
              </a:rPr>
              <a:t> </a:t>
            </a:r>
            <a:r>
              <a:rPr sz="900" dirty="0">
                <a:latin typeface="Verdana"/>
                <a:cs typeface="Verdana"/>
              </a:rPr>
              <a:t>to</a:t>
            </a:r>
            <a:r>
              <a:rPr sz="900" spc="-25" dirty="0">
                <a:latin typeface="Verdana"/>
                <a:cs typeface="Verdana"/>
              </a:rPr>
              <a:t> </a:t>
            </a:r>
            <a:r>
              <a:rPr sz="900" dirty="0">
                <a:latin typeface="Verdana"/>
                <a:cs typeface="Verdana"/>
              </a:rPr>
              <a:t>be</a:t>
            </a:r>
            <a:r>
              <a:rPr sz="900" spc="-20" dirty="0">
                <a:latin typeface="Verdana"/>
                <a:cs typeface="Verdana"/>
              </a:rPr>
              <a:t> </a:t>
            </a:r>
            <a:r>
              <a:rPr sz="900" dirty="0">
                <a:latin typeface="Verdana"/>
                <a:cs typeface="Verdana"/>
              </a:rPr>
              <a:t>defended</a:t>
            </a:r>
            <a:r>
              <a:rPr sz="900" spc="-25" dirty="0">
                <a:latin typeface="Verdana"/>
                <a:cs typeface="Verdana"/>
              </a:rPr>
              <a:t> by</a:t>
            </a:r>
            <a:endParaRPr sz="900" dirty="0">
              <a:latin typeface="Verdana"/>
              <a:cs typeface="Verdana"/>
            </a:endParaRPr>
          </a:p>
        </p:txBody>
      </p:sp>
      <p:sp>
        <p:nvSpPr>
          <p:cNvPr id="9" name="object 17">
            <a:extLst>
              <a:ext uri="{FF2B5EF4-FFF2-40B4-BE49-F238E27FC236}">
                <a16:creationId xmlns:a16="http://schemas.microsoft.com/office/drawing/2014/main" id="{B22527F9-83DA-A36B-01B7-440C36452A84}"/>
              </a:ext>
            </a:extLst>
          </p:cNvPr>
          <p:cNvSpPr txBox="1"/>
          <p:nvPr/>
        </p:nvSpPr>
        <p:spPr>
          <a:xfrm>
            <a:off x="2413000" y="2816682"/>
            <a:ext cx="233679" cy="25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spc="-25" dirty="0">
                <a:solidFill>
                  <a:srgbClr val="F04937"/>
                </a:solidFill>
                <a:latin typeface="Verdana"/>
                <a:cs typeface="Verdana"/>
              </a:rPr>
              <a:t>...</a:t>
            </a:r>
            <a:endParaRPr sz="1500" dirty="0">
              <a:latin typeface="Verdana"/>
              <a:cs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16746405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6654800" cy="9173402"/>
          </a:xfrm>
          <a:custGeom>
            <a:avLst/>
            <a:gdLst/>
            <a:ahLst/>
            <a:cxnLst/>
            <a:rect l="l" t="t" r="r" b="b"/>
            <a:pathLst>
              <a:path w="6336030" h="8856345">
                <a:moveTo>
                  <a:pt x="6335991" y="0"/>
                </a:moveTo>
                <a:lnTo>
                  <a:pt x="0" y="0"/>
                </a:lnTo>
                <a:lnTo>
                  <a:pt x="0" y="8856002"/>
                </a:lnTo>
                <a:lnTo>
                  <a:pt x="6335991" y="8856002"/>
                </a:lnTo>
                <a:lnTo>
                  <a:pt x="6335991" y="0"/>
                </a:lnTo>
                <a:close/>
              </a:path>
            </a:pathLst>
          </a:custGeom>
          <a:solidFill>
            <a:srgbClr val="F0493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2381600" y="7255027"/>
            <a:ext cx="191643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977900">
              <a:lnSpc>
                <a:spcPct val="100000"/>
              </a:lnSpc>
              <a:spcBef>
                <a:spcPts val="100"/>
              </a:spcBef>
            </a:pPr>
            <a:r>
              <a:rPr sz="800" spc="-10" dirty="0">
                <a:solidFill>
                  <a:srgbClr val="FFFFFF"/>
                </a:solidFill>
                <a:latin typeface="Verdana"/>
                <a:cs typeface="Verdana"/>
                <a:hlinkClick r:id="rId2"/>
              </a:rPr>
              <a:t>www.uhasselt.be</a:t>
            </a:r>
            <a:r>
              <a:rPr sz="800" spc="-1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800" dirty="0">
                <a:solidFill>
                  <a:srgbClr val="FFFFFF"/>
                </a:solidFill>
                <a:latin typeface="Verdana"/>
                <a:cs typeface="Verdana"/>
              </a:rPr>
              <a:t>Hasselt </a:t>
            </a:r>
            <a:r>
              <a:rPr sz="800" spc="-10" dirty="0">
                <a:solidFill>
                  <a:srgbClr val="FFFFFF"/>
                </a:solidFill>
                <a:latin typeface="Verdana"/>
                <a:cs typeface="Verdana"/>
              </a:rPr>
              <a:t>University</a:t>
            </a:r>
            <a:endParaRPr sz="8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</a:pPr>
            <a:r>
              <a:rPr sz="800" dirty="0">
                <a:solidFill>
                  <a:srgbClr val="FFFFFF"/>
                </a:solidFill>
                <a:latin typeface="Verdana"/>
                <a:cs typeface="Verdana"/>
              </a:rPr>
              <a:t>Martelarenlaan</a:t>
            </a:r>
            <a:r>
              <a:rPr sz="800" spc="-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800" dirty="0">
                <a:solidFill>
                  <a:srgbClr val="FFFFFF"/>
                </a:solidFill>
                <a:latin typeface="Verdana"/>
                <a:cs typeface="Verdana"/>
              </a:rPr>
              <a:t>42</a:t>
            </a:r>
            <a:r>
              <a:rPr sz="800" spc="-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800" dirty="0">
                <a:solidFill>
                  <a:srgbClr val="FFFFFF"/>
                </a:solidFill>
                <a:latin typeface="Verdana"/>
                <a:cs typeface="Verdana"/>
              </a:rPr>
              <a:t>|</a:t>
            </a:r>
            <a:r>
              <a:rPr sz="800" spc="-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Verdana"/>
                <a:cs typeface="Verdana"/>
              </a:rPr>
              <a:t>BE-</a:t>
            </a:r>
            <a:r>
              <a:rPr sz="800" dirty="0">
                <a:solidFill>
                  <a:srgbClr val="FFFFFF"/>
                </a:solidFill>
                <a:latin typeface="Verdana"/>
                <a:cs typeface="Verdana"/>
              </a:rPr>
              <a:t>3500 </a:t>
            </a:r>
            <a:r>
              <a:rPr sz="800" spc="-10" dirty="0">
                <a:solidFill>
                  <a:srgbClr val="FFFFFF"/>
                </a:solidFill>
                <a:latin typeface="Verdana"/>
                <a:cs typeface="Verdana"/>
              </a:rPr>
              <a:t>Hasselt</a:t>
            </a:r>
            <a:endParaRPr sz="800">
              <a:latin typeface="Verdana"/>
              <a:cs typeface="Verdana"/>
            </a:endParaRPr>
          </a:p>
        </p:txBody>
      </p:sp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23900" y="6560108"/>
            <a:ext cx="1558273" cy="1120330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711200" y="8091360"/>
            <a:ext cx="523176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800" dirty="0">
                <a:solidFill>
                  <a:srgbClr val="FFFFFF"/>
                </a:solidFill>
                <a:latin typeface="Verdana"/>
                <a:cs typeface="Verdana"/>
              </a:rPr>
              <a:t>Stichting</a:t>
            </a:r>
            <a:r>
              <a:rPr sz="800" spc="26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800" dirty="0">
                <a:solidFill>
                  <a:srgbClr val="FFFFFF"/>
                </a:solidFill>
                <a:latin typeface="Verdana"/>
                <a:cs typeface="Verdana"/>
              </a:rPr>
              <a:t>transnationale</a:t>
            </a:r>
            <a:r>
              <a:rPr sz="800" spc="26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800" dirty="0">
                <a:solidFill>
                  <a:srgbClr val="FFFFFF"/>
                </a:solidFill>
                <a:latin typeface="Verdana"/>
                <a:cs typeface="Verdana"/>
              </a:rPr>
              <a:t>Universiteit</a:t>
            </a:r>
            <a:r>
              <a:rPr sz="800" spc="26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800" dirty="0">
                <a:solidFill>
                  <a:srgbClr val="FFFFFF"/>
                </a:solidFill>
                <a:latin typeface="Verdana"/>
                <a:cs typeface="Verdana"/>
              </a:rPr>
              <a:t>Limburg</a:t>
            </a:r>
            <a:r>
              <a:rPr sz="800" spc="26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800" dirty="0">
                <a:solidFill>
                  <a:srgbClr val="FFFFFF"/>
                </a:solidFill>
                <a:latin typeface="Verdana"/>
                <a:cs typeface="Verdana"/>
              </a:rPr>
              <a:t>(tUL)</a:t>
            </a:r>
            <a:r>
              <a:rPr sz="800" spc="26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800" dirty="0">
                <a:solidFill>
                  <a:srgbClr val="FFFFFF"/>
                </a:solidFill>
                <a:latin typeface="Verdana"/>
                <a:cs typeface="Verdana"/>
              </a:rPr>
              <a:t>is</a:t>
            </a:r>
            <a:r>
              <a:rPr sz="800" spc="26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800" dirty="0">
                <a:solidFill>
                  <a:srgbClr val="FFFFFF"/>
                </a:solidFill>
                <a:latin typeface="Verdana"/>
                <a:cs typeface="Verdana"/>
              </a:rPr>
              <a:t>a</a:t>
            </a:r>
            <a:r>
              <a:rPr sz="800" spc="26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800" dirty="0">
                <a:solidFill>
                  <a:srgbClr val="FFFFFF"/>
                </a:solidFill>
                <a:latin typeface="Verdana"/>
                <a:cs typeface="Verdana"/>
              </a:rPr>
              <a:t>cooperation</a:t>
            </a:r>
            <a:r>
              <a:rPr sz="800" spc="26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800" dirty="0">
                <a:solidFill>
                  <a:srgbClr val="FFFFFF"/>
                </a:solidFill>
                <a:latin typeface="Verdana"/>
                <a:cs typeface="Verdana"/>
              </a:rPr>
              <a:t>between</a:t>
            </a:r>
            <a:r>
              <a:rPr sz="800" spc="26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800" dirty="0">
                <a:solidFill>
                  <a:srgbClr val="FFFFFF"/>
                </a:solidFill>
                <a:latin typeface="Verdana"/>
                <a:cs typeface="Verdana"/>
              </a:rPr>
              <a:t>Hasselt</a:t>
            </a:r>
            <a:r>
              <a:rPr sz="800" spc="26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Verdana"/>
                <a:cs typeface="Verdana"/>
              </a:rPr>
              <a:t>University (Belgium)</a:t>
            </a:r>
            <a:r>
              <a:rPr sz="800" spc="-2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800" dirty="0">
                <a:solidFill>
                  <a:srgbClr val="FFFFFF"/>
                </a:solidFill>
                <a:latin typeface="Verdana"/>
                <a:cs typeface="Verdana"/>
              </a:rPr>
              <a:t>and</a:t>
            </a:r>
            <a:r>
              <a:rPr sz="800" spc="-2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800" dirty="0">
                <a:solidFill>
                  <a:srgbClr val="FFFFFF"/>
                </a:solidFill>
                <a:latin typeface="Verdana"/>
                <a:cs typeface="Verdana"/>
              </a:rPr>
              <a:t>Maastricht</a:t>
            </a:r>
            <a:r>
              <a:rPr sz="800" spc="-2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800" dirty="0">
                <a:solidFill>
                  <a:srgbClr val="FFFFFF"/>
                </a:solidFill>
                <a:latin typeface="Verdana"/>
                <a:cs typeface="Verdana"/>
              </a:rPr>
              <a:t>University</a:t>
            </a:r>
            <a:r>
              <a:rPr sz="800" spc="-2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800" dirty="0">
                <a:solidFill>
                  <a:srgbClr val="FFFFFF"/>
                </a:solidFill>
                <a:latin typeface="Verdana"/>
                <a:cs typeface="Verdana"/>
              </a:rPr>
              <a:t>(the</a:t>
            </a:r>
            <a:r>
              <a:rPr sz="800" spc="-2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Verdana"/>
                <a:cs typeface="Verdana"/>
              </a:rPr>
              <a:t>Netherlands)</a:t>
            </a:r>
            <a:r>
              <a:rPr sz="800" spc="-2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800" dirty="0">
                <a:solidFill>
                  <a:srgbClr val="FFFFFF"/>
                </a:solidFill>
                <a:latin typeface="Verdana"/>
                <a:cs typeface="Verdana"/>
              </a:rPr>
              <a:t>and</a:t>
            </a:r>
            <a:r>
              <a:rPr sz="800" spc="-2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800" dirty="0">
                <a:solidFill>
                  <a:srgbClr val="FFFFFF"/>
                </a:solidFill>
                <a:latin typeface="Verdana"/>
                <a:cs typeface="Verdana"/>
              </a:rPr>
              <a:t>can</a:t>
            </a:r>
            <a:r>
              <a:rPr sz="800" spc="-2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800" dirty="0">
                <a:solidFill>
                  <a:srgbClr val="FFFFFF"/>
                </a:solidFill>
                <a:latin typeface="Verdana"/>
                <a:cs typeface="Verdana"/>
              </a:rPr>
              <a:t>be</a:t>
            </a:r>
            <a:r>
              <a:rPr sz="800" spc="-2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800" dirty="0">
                <a:solidFill>
                  <a:srgbClr val="FFFFFF"/>
                </a:solidFill>
                <a:latin typeface="Verdana"/>
                <a:cs typeface="Verdana"/>
              </a:rPr>
              <a:t>considered</a:t>
            </a:r>
            <a:r>
              <a:rPr sz="800" spc="-2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800" dirty="0">
                <a:solidFill>
                  <a:srgbClr val="FFFFFF"/>
                </a:solidFill>
                <a:latin typeface="Verdana"/>
                <a:cs typeface="Verdana"/>
              </a:rPr>
              <a:t>as</a:t>
            </a:r>
            <a:r>
              <a:rPr sz="800" spc="-2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800" dirty="0">
                <a:solidFill>
                  <a:srgbClr val="FFFFFF"/>
                </a:solidFill>
                <a:latin typeface="Verdana"/>
                <a:cs typeface="Verdana"/>
              </a:rPr>
              <a:t>one</a:t>
            </a:r>
            <a:r>
              <a:rPr sz="800" spc="-2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800" dirty="0">
                <a:solidFill>
                  <a:srgbClr val="FFFFFF"/>
                </a:solidFill>
                <a:latin typeface="Verdana"/>
                <a:cs typeface="Verdana"/>
              </a:rPr>
              <a:t>university</a:t>
            </a:r>
            <a:r>
              <a:rPr sz="800" spc="-2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800" dirty="0">
                <a:solidFill>
                  <a:srgbClr val="FFFFFF"/>
                </a:solidFill>
                <a:latin typeface="Verdana"/>
                <a:cs typeface="Verdana"/>
              </a:rPr>
              <a:t>with</a:t>
            </a:r>
            <a:r>
              <a:rPr sz="800" spc="-2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800" spc="-50" dirty="0">
                <a:solidFill>
                  <a:srgbClr val="FFFFFF"/>
                </a:solidFill>
                <a:latin typeface="Verdana"/>
                <a:cs typeface="Verdana"/>
              </a:rPr>
              <a:t>a </a:t>
            </a:r>
            <a:r>
              <a:rPr sz="800" dirty="0">
                <a:solidFill>
                  <a:srgbClr val="FFFFFF"/>
                </a:solidFill>
                <a:latin typeface="Verdana"/>
                <a:cs typeface="Verdana"/>
              </a:rPr>
              <a:t>home</a:t>
            </a:r>
            <a:r>
              <a:rPr sz="800" spc="-1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800" dirty="0">
                <a:solidFill>
                  <a:srgbClr val="FFFFFF"/>
                </a:solidFill>
                <a:latin typeface="Verdana"/>
                <a:cs typeface="Verdana"/>
              </a:rPr>
              <a:t>base</a:t>
            </a:r>
            <a:r>
              <a:rPr sz="800" spc="-1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800" dirty="0">
                <a:solidFill>
                  <a:srgbClr val="FFFFFF"/>
                </a:solidFill>
                <a:latin typeface="Verdana"/>
                <a:cs typeface="Verdana"/>
              </a:rPr>
              <a:t>in</a:t>
            </a:r>
            <a:r>
              <a:rPr sz="800" spc="-1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800" dirty="0">
                <a:solidFill>
                  <a:srgbClr val="FFFFFF"/>
                </a:solidFill>
                <a:latin typeface="Verdana"/>
                <a:cs typeface="Verdana"/>
              </a:rPr>
              <a:t>each</a:t>
            </a:r>
            <a:r>
              <a:rPr sz="800" spc="-10" dirty="0">
                <a:solidFill>
                  <a:srgbClr val="FFFFFF"/>
                </a:solidFill>
                <a:latin typeface="Verdana"/>
                <a:cs typeface="Verdana"/>
              </a:rPr>
              <a:t> country.</a:t>
            </a:r>
            <a:endParaRPr sz="800">
              <a:latin typeface="Verdana"/>
              <a:cs typeface="Verdana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723900" y="8054351"/>
            <a:ext cx="5205730" cy="0"/>
          </a:xfrm>
          <a:custGeom>
            <a:avLst/>
            <a:gdLst/>
            <a:ahLst/>
            <a:cxnLst/>
            <a:rect l="l" t="t" r="r" b="b"/>
            <a:pathLst>
              <a:path w="5205730">
                <a:moveTo>
                  <a:pt x="0" y="0"/>
                </a:moveTo>
                <a:lnTo>
                  <a:pt x="5205603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7" name="object 7"/>
          <p:cNvGrpSpPr/>
          <p:nvPr/>
        </p:nvGrpSpPr>
        <p:grpSpPr>
          <a:xfrm>
            <a:off x="0" y="258763"/>
            <a:ext cx="190500" cy="15875"/>
            <a:chOff x="0" y="258763"/>
            <a:chExt cx="190500" cy="15875"/>
          </a:xfrm>
        </p:grpSpPr>
        <p:sp>
          <p:nvSpPr>
            <p:cNvPr id="8" name="object 8"/>
            <p:cNvSpPr/>
            <p:nvPr/>
          </p:nvSpPr>
          <p:spPr>
            <a:xfrm>
              <a:off x="0" y="266701"/>
              <a:ext cx="190500" cy="0"/>
            </a:xfrm>
            <a:custGeom>
              <a:avLst/>
              <a:gdLst/>
              <a:ahLst/>
              <a:cxnLst/>
              <a:rect l="l" t="t" r="r" b="b"/>
              <a:pathLst>
                <a:path w="190500">
                  <a:moveTo>
                    <a:pt x="190500" y="0"/>
                  </a:moveTo>
                  <a:lnTo>
                    <a:pt x="0" y="0"/>
                  </a:lnTo>
                </a:path>
              </a:pathLst>
            </a:custGeom>
            <a:ln w="158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0" y="266701"/>
              <a:ext cx="190500" cy="0"/>
            </a:xfrm>
            <a:custGeom>
              <a:avLst/>
              <a:gdLst/>
              <a:ahLst/>
              <a:cxnLst/>
              <a:rect l="l" t="t" r="r" b="b"/>
              <a:pathLst>
                <a:path w="190500">
                  <a:moveTo>
                    <a:pt x="190500" y="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0" name="object 10"/>
          <p:cNvGrpSpPr/>
          <p:nvPr/>
        </p:nvGrpSpPr>
        <p:grpSpPr>
          <a:xfrm>
            <a:off x="6462903" y="258763"/>
            <a:ext cx="190500" cy="15875"/>
            <a:chOff x="6462903" y="258763"/>
            <a:chExt cx="190500" cy="15875"/>
          </a:xfrm>
        </p:grpSpPr>
        <p:sp>
          <p:nvSpPr>
            <p:cNvPr id="11" name="object 11"/>
            <p:cNvSpPr/>
            <p:nvPr/>
          </p:nvSpPr>
          <p:spPr>
            <a:xfrm>
              <a:off x="6462903" y="266701"/>
              <a:ext cx="190500" cy="0"/>
            </a:xfrm>
            <a:custGeom>
              <a:avLst/>
              <a:gdLst/>
              <a:ahLst/>
              <a:cxnLst/>
              <a:rect l="l" t="t" r="r" b="b"/>
              <a:pathLst>
                <a:path w="190500">
                  <a:moveTo>
                    <a:pt x="0" y="0"/>
                  </a:moveTo>
                  <a:lnTo>
                    <a:pt x="190500" y="0"/>
                  </a:lnTo>
                </a:path>
              </a:pathLst>
            </a:custGeom>
            <a:ln w="158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6462903" y="266701"/>
              <a:ext cx="190500" cy="0"/>
            </a:xfrm>
            <a:custGeom>
              <a:avLst/>
              <a:gdLst/>
              <a:ahLst/>
              <a:cxnLst/>
              <a:rect l="l" t="t" r="r" b="b"/>
              <a:pathLst>
                <a:path w="190500">
                  <a:moveTo>
                    <a:pt x="0" y="0"/>
                  </a:moveTo>
                  <a:lnTo>
                    <a:pt x="19050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3" name="object 13"/>
          <p:cNvGrpSpPr/>
          <p:nvPr/>
        </p:nvGrpSpPr>
        <p:grpSpPr>
          <a:xfrm>
            <a:off x="0" y="8898764"/>
            <a:ext cx="190500" cy="15875"/>
            <a:chOff x="0" y="8898764"/>
            <a:chExt cx="190500" cy="15875"/>
          </a:xfrm>
        </p:grpSpPr>
        <p:sp>
          <p:nvSpPr>
            <p:cNvPr id="14" name="object 14"/>
            <p:cNvSpPr/>
            <p:nvPr/>
          </p:nvSpPr>
          <p:spPr>
            <a:xfrm>
              <a:off x="0" y="8906702"/>
              <a:ext cx="190500" cy="0"/>
            </a:xfrm>
            <a:custGeom>
              <a:avLst/>
              <a:gdLst/>
              <a:ahLst/>
              <a:cxnLst/>
              <a:rect l="l" t="t" r="r" b="b"/>
              <a:pathLst>
                <a:path w="190500">
                  <a:moveTo>
                    <a:pt x="190500" y="0"/>
                  </a:moveTo>
                  <a:lnTo>
                    <a:pt x="0" y="0"/>
                  </a:lnTo>
                </a:path>
              </a:pathLst>
            </a:custGeom>
            <a:ln w="158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0" y="8906702"/>
              <a:ext cx="190500" cy="0"/>
            </a:xfrm>
            <a:custGeom>
              <a:avLst/>
              <a:gdLst/>
              <a:ahLst/>
              <a:cxnLst/>
              <a:rect l="l" t="t" r="r" b="b"/>
              <a:pathLst>
                <a:path w="190500">
                  <a:moveTo>
                    <a:pt x="190500" y="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6" name="object 16"/>
          <p:cNvGrpSpPr/>
          <p:nvPr/>
        </p:nvGrpSpPr>
        <p:grpSpPr>
          <a:xfrm>
            <a:off x="6462903" y="8898764"/>
            <a:ext cx="190500" cy="15875"/>
            <a:chOff x="6462903" y="8898764"/>
            <a:chExt cx="190500" cy="15875"/>
          </a:xfrm>
        </p:grpSpPr>
        <p:sp>
          <p:nvSpPr>
            <p:cNvPr id="17" name="object 17"/>
            <p:cNvSpPr/>
            <p:nvPr/>
          </p:nvSpPr>
          <p:spPr>
            <a:xfrm>
              <a:off x="6462903" y="8906702"/>
              <a:ext cx="190500" cy="0"/>
            </a:xfrm>
            <a:custGeom>
              <a:avLst/>
              <a:gdLst/>
              <a:ahLst/>
              <a:cxnLst/>
              <a:rect l="l" t="t" r="r" b="b"/>
              <a:pathLst>
                <a:path w="190500">
                  <a:moveTo>
                    <a:pt x="0" y="0"/>
                  </a:moveTo>
                  <a:lnTo>
                    <a:pt x="190500" y="0"/>
                  </a:lnTo>
                </a:path>
              </a:pathLst>
            </a:custGeom>
            <a:ln w="158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6462903" y="8906702"/>
              <a:ext cx="190500" cy="0"/>
            </a:xfrm>
            <a:custGeom>
              <a:avLst/>
              <a:gdLst/>
              <a:ahLst/>
              <a:cxnLst/>
              <a:rect l="l" t="t" r="r" b="b"/>
              <a:pathLst>
                <a:path w="190500">
                  <a:moveTo>
                    <a:pt x="0" y="0"/>
                  </a:moveTo>
                  <a:lnTo>
                    <a:pt x="19050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9" name="object 19"/>
          <p:cNvGrpSpPr/>
          <p:nvPr/>
        </p:nvGrpSpPr>
        <p:grpSpPr>
          <a:xfrm>
            <a:off x="258762" y="1"/>
            <a:ext cx="15875" cy="190500"/>
            <a:chOff x="258762" y="1"/>
            <a:chExt cx="15875" cy="190500"/>
          </a:xfrm>
        </p:grpSpPr>
        <p:sp>
          <p:nvSpPr>
            <p:cNvPr id="20" name="object 20"/>
            <p:cNvSpPr/>
            <p:nvPr/>
          </p:nvSpPr>
          <p:spPr>
            <a:xfrm>
              <a:off x="266700" y="1"/>
              <a:ext cx="0" cy="190500"/>
            </a:xfrm>
            <a:custGeom>
              <a:avLst/>
              <a:gdLst/>
              <a:ahLst/>
              <a:cxnLst/>
              <a:rect l="l" t="t" r="r" b="b"/>
              <a:pathLst>
                <a:path h="190500">
                  <a:moveTo>
                    <a:pt x="0" y="190500"/>
                  </a:moveTo>
                  <a:lnTo>
                    <a:pt x="0" y="0"/>
                  </a:lnTo>
                </a:path>
              </a:pathLst>
            </a:custGeom>
            <a:ln w="158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266700" y="1"/>
              <a:ext cx="0" cy="190500"/>
            </a:xfrm>
            <a:custGeom>
              <a:avLst/>
              <a:gdLst/>
              <a:ahLst/>
              <a:cxnLst/>
              <a:rect l="l" t="t" r="r" b="b"/>
              <a:pathLst>
                <a:path h="190500">
                  <a:moveTo>
                    <a:pt x="0" y="19050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2" name="object 22"/>
          <p:cNvGrpSpPr/>
          <p:nvPr/>
        </p:nvGrpSpPr>
        <p:grpSpPr>
          <a:xfrm>
            <a:off x="258762" y="8982902"/>
            <a:ext cx="15875" cy="190500"/>
            <a:chOff x="258762" y="8982902"/>
            <a:chExt cx="15875" cy="190500"/>
          </a:xfrm>
        </p:grpSpPr>
        <p:sp>
          <p:nvSpPr>
            <p:cNvPr id="23" name="object 23"/>
            <p:cNvSpPr/>
            <p:nvPr/>
          </p:nvSpPr>
          <p:spPr>
            <a:xfrm>
              <a:off x="266700" y="8982902"/>
              <a:ext cx="0" cy="190500"/>
            </a:xfrm>
            <a:custGeom>
              <a:avLst/>
              <a:gdLst/>
              <a:ahLst/>
              <a:cxnLst/>
              <a:rect l="l" t="t" r="r" b="b"/>
              <a:pathLst>
                <a:path h="190500">
                  <a:moveTo>
                    <a:pt x="0" y="0"/>
                  </a:moveTo>
                  <a:lnTo>
                    <a:pt x="0" y="190500"/>
                  </a:lnTo>
                </a:path>
              </a:pathLst>
            </a:custGeom>
            <a:ln w="158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266700" y="8982902"/>
              <a:ext cx="0" cy="190500"/>
            </a:xfrm>
            <a:custGeom>
              <a:avLst/>
              <a:gdLst/>
              <a:ahLst/>
              <a:cxnLst/>
              <a:rect l="l" t="t" r="r" b="b"/>
              <a:pathLst>
                <a:path h="190500">
                  <a:moveTo>
                    <a:pt x="0" y="0"/>
                  </a:moveTo>
                  <a:lnTo>
                    <a:pt x="0" y="19050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5" name="object 25"/>
          <p:cNvGrpSpPr/>
          <p:nvPr/>
        </p:nvGrpSpPr>
        <p:grpSpPr>
          <a:xfrm>
            <a:off x="6378765" y="1"/>
            <a:ext cx="15875" cy="190500"/>
            <a:chOff x="6378765" y="1"/>
            <a:chExt cx="15875" cy="190500"/>
          </a:xfrm>
        </p:grpSpPr>
        <p:sp>
          <p:nvSpPr>
            <p:cNvPr id="26" name="object 26"/>
            <p:cNvSpPr/>
            <p:nvPr/>
          </p:nvSpPr>
          <p:spPr>
            <a:xfrm>
              <a:off x="6386703" y="1"/>
              <a:ext cx="0" cy="190500"/>
            </a:xfrm>
            <a:custGeom>
              <a:avLst/>
              <a:gdLst/>
              <a:ahLst/>
              <a:cxnLst/>
              <a:rect l="l" t="t" r="r" b="b"/>
              <a:pathLst>
                <a:path h="190500">
                  <a:moveTo>
                    <a:pt x="0" y="190500"/>
                  </a:moveTo>
                  <a:lnTo>
                    <a:pt x="0" y="0"/>
                  </a:lnTo>
                </a:path>
              </a:pathLst>
            </a:custGeom>
            <a:ln w="158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6386703" y="1"/>
              <a:ext cx="0" cy="190500"/>
            </a:xfrm>
            <a:custGeom>
              <a:avLst/>
              <a:gdLst/>
              <a:ahLst/>
              <a:cxnLst/>
              <a:rect l="l" t="t" r="r" b="b"/>
              <a:pathLst>
                <a:path h="190500">
                  <a:moveTo>
                    <a:pt x="0" y="19050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8" name="object 28"/>
          <p:cNvGrpSpPr/>
          <p:nvPr/>
        </p:nvGrpSpPr>
        <p:grpSpPr>
          <a:xfrm>
            <a:off x="6378765" y="8982902"/>
            <a:ext cx="15875" cy="190500"/>
            <a:chOff x="6378765" y="8982902"/>
            <a:chExt cx="15875" cy="190500"/>
          </a:xfrm>
        </p:grpSpPr>
        <p:sp>
          <p:nvSpPr>
            <p:cNvPr id="29" name="object 29"/>
            <p:cNvSpPr/>
            <p:nvPr/>
          </p:nvSpPr>
          <p:spPr>
            <a:xfrm>
              <a:off x="6386703" y="8982902"/>
              <a:ext cx="0" cy="190500"/>
            </a:xfrm>
            <a:custGeom>
              <a:avLst/>
              <a:gdLst/>
              <a:ahLst/>
              <a:cxnLst/>
              <a:rect l="l" t="t" r="r" b="b"/>
              <a:pathLst>
                <a:path h="190500">
                  <a:moveTo>
                    <a:pt x="0" y="0"/>
                  </a:moveTo>
                  <a:lnTo>
                    <a:pt x="0" y="190500"/>
                  </a:lnTo>
                </a:path>
              </a:pathLst>
            </a:custGeom>
            <a:ln w="158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6386703" y="8982902"/>
              <a:ext cx="0" cy="190500"/>
            </a:xfrm>
            <a:custGeom>
              <a:avLst/>
              <a:gdLst/>
              <a:ahLst/>
              <a:cxnLst/>
              <a:rect l="l" t="t" r="r" b="b"/>
              <a:pathLst>
                <a:path h="190500">
                  <a:moveTo>
                    <a:pt x="0" y="0"/>
                  </a:moveTo>
                  <a:lnTo>
                    <a:pt x="0" y="19050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FFF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</TotalTime>
  <Words>99</Words>
  <Application>Microsoft Macintosh PowerPoint</Application>
  <PresentationFormat>Aangepast</PresentationFormat>
  <Paragraphs>13</Paragraphs>
  <Slides>2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2</vt:i4>
      </vt:variant>
      <vt:variant>
        <vt:lpstr>Thema</vt:lpstr>
      </vt:variant>
      <vt:variant>
        <vt:i4>1</vt:i4>
      </vt:variant>
      <vt:variant>
        <vt:lpstr>Diatitels</vt:lpstr>
      </vt:variant>
      <vt:variant>
        <vt:i4>2</vt:i4>
      </vt:variant>
    </vt:vector>
  </HeadingPairs>
  <TitlesOfParts>
    <vt:vector size="5" baseType="lpstr">
      <vt:lpstr>Calibri</vt:lpstr>
      <vt:lpstr>Verdana</vt:lpstr>
      <vt:lpstr>Office Theme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KERKHOFS Stefanie</dc:creator>
  <cp:lastModifiedBy>BOSMANS Dave</cp:lastModifiedBy>
  <cp:revision>5</cp:revision>
  <dcterms:created xsi:type="dcterms:W3CDTF">2026-01-21T15:55:00Z</dcterms:created>
  <dcterms:modified xsi:type="dcterms:W3CDTF">2026-02-13T11:58:32Z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2026-01-21T00:00:00Z</vt:filetime>
  </property>
  <property fmtid="{D5CDD505-2E9C-101B-9397-08002B2CF9AE}" pid="3" name="Creator">
    <vt:lpwstr>Adobe InDesign 21.1 (Macintosh)</vt:lpwstr>
  </property>
  <property fmtid="{D5CDD505-2E9C-101B-9397-08002B2CF9AE}" pid="4" name="LastSaved">
    <vt:filetime>2026-01-21T00:00:00Z</vt:filetime>
  </property>
  <property fmtid="{D5CDD505-2E9C-101B-9397-08002B2CF9AE}" pid="5" name="Producer">
    <vt:lpwstr>Adobe PDF Library 18.0</vt:lpwstr>
  </property>
</Properties>
</file>