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8089900" cy="4102100"/>
  <p:notesSz cx="8089900" cy="4102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0"/>
    <p:restoredTop sz="94662"/>
  </p:normalViewPr>
  <p:slideViewPr>
    <p:cSldViewPr>
      <p:cViewPr varScale="1">
        <p:scale>
          <a:sx n="249" d="100"/>
          <a:sy n="249" d="100"/>
        </p:scale>
        <p:origin x="1208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05200" cy="206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583113" y="0"/>
            <a:ext cx="3505200" cy="206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572B4-FBAB-1342-BB43-73BB0BC13C37}" type="datetimeFigureOut">
              <a:rPr lang="nl-BE" smtClean="0"/>
              <a:t>3/02/2026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679700" y="512763"/>
            <a:ext cx="2730500" cy="1384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809625" y="1974850"/>
            <a:ext cx="6470650" cy="1614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3895725"/>
            <a:ext cx="3505200" cy="206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583113" y="3895725"/>
            <a:ext cx="3505200" cy="206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523F7-CA64-4F45-9BD8-32A833E4ECF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1068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year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523F7-CA64-4F45-9BD8-32A833E4ECF1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39126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7218" y="1271651"/>
            <a:ext cx="6881812" cy="861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14437" y="2297176"/>
            <a:ext cx="5667375" cy="1025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4812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69568" y="943483"/>
            <a:ext cx="3521868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0000" y="1763276"/>
            <a:ext cx="2275840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4812" y="943483"/>
            <a:ext cx="7286625" cy="27073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52725" y="3814953"/>
            <a:ext cx="2590800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4812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829300" y="3814953"/>
            <a:ext cx="1862137" cy="205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hasselt.b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INVITATION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50000" y="2474476"/>
            <a:ext cx="334899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Verdana"/>
                <a:cs typeface="Verdana"/>
              </a:rPr>
              <a:t>Public</a:t>
            </a:r>
            <a:r>
              <a:rPr sz="1700" spc="-60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Defence</a:t>
            </a:r>
            <a:r>
              <a:rPr sz="1700" spc="-55" dirty="0">
                <a:latin typeface="Verdana"/>
                <a:cs typeface="Verdana"/>
              </a:rPr>
              <a:t> </a:t>
            </a:r>
            <a:r>
              <a:rPr sz="1700" dirty="0">
                <a:latin typeface="Verdana"/>
                <a:cs typeface="Verdana"/>
              </a:rPr>
              <a:t>Doctoral</a:t>
            </a:r>
            <a:r>
              <a:rPr sz="1700" spc="-55" dirty="0">
                <a:latin typeface="Verdana"/>
                <a:cs typeface="Verdana"/>
              </a:rPr>
              <a:t> </a:t>
            </a:r>
            <a:r>
              <a:rPr sz="1700" spc="-10" dirty="0">
                <a:latin typeface="Verdana"/>
                <a:cs typeface="Verdana"/>
              </a:rPr>
              <a:t>Thesis</a:t>
            </a:r>
            <a:endParaRPr sz="17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000" spc="-20" dirty="0">
                <a:solidFill>
                  <a:srgbClr val="F04937"/>
                </a:solidFill>
                <a:latin typeface="Verdana"/>
                <a:cs typeface="Verdana"/>
              </a:rPr>
              <a:t>Name</a:t>
            </a:r>
            <a:endParaRPr sz="2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fr-FR" sz="1200" spc="-10" dirty="0">
                <a:latin typeface="Verdana"/>
                <a:cs typeface="Verdana"/>
              </a:rPr>
              <a:t>…</a:t>
            </a:r>
            <a:r>
              <a:rPr sz="1200" spc="-10" dirty="0">
                <a:latin typeface="Verdana"/>
                <a:cs typeface="Verdana"/>
              </a:rPr>
              <a:t>day,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lang="fr-FR" sz="1200" dirty="0">
                <a:latin typeface="Verdana"/>
                <a:cs typeface="Verdana"/>
              </a:rPr>
              <a:t>…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lang="nl-BE" sz="1200" dirty="0">
                <a:latin typeface="Verdana"/>
                <a:cs typeface="Verdana"/>
              </a:rPr>
              <a:t>month year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at</a:t>
            </a:r>
            <a:r>
              <a:rPr lang="fr-FR" sz="1200" dirty="0">
                <a:latin typeface="Verdana"/>
                <a:cs typeface="Verdana"/>
              </a:rPr>
              <a:t> </a:t>
            </a:r>
            <a:r>
              <a:rPr lang="fr-FR" sz="1200" spc="-20" dirty="0">
                <a:latin typeface="Verdana"/>
                <a:cs typeface="Verdana"/>
              </a:rPr>
              <a:t>0.00 </a:t>
            </a:r>
            <a:r>
              <a:rPr sz="1200" spc="-20" dirty="0">
                <a:latin typeface="Verdana"/>
                <a:cs typeface="Verdana"/>
              </a:rPr>
              <a:t>p.m.</a:t>
            </a:r>
            <a:endParaRPr sz="1200" dirty="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2147570" cy="4097654"/>
            <a:chOff x="0" y="1"/>
            <a:chExt cx="2147570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41895" y="506095"/>
              <a:ext cx="466725" cy="822960"/>
            </a:xfrm>
            <a:custGeom>
              <a:avLst/>
              <a:gdLst/>
              <a:ahLst/>
              <a:cxnLst/>
              <a:rect l="l" t="t" r="r" b="b"/>
              <a:pathLst>
                <a:path w="466725" h="822960">
                  <a:moveTo>
                    <a:pt x="466204" y="0"/>
                  </a:moveTo>
                  <a:lnTo>
                    <a:pt x="0" y="0"/>
                  </a:lnTo>
                  <a:lnTo>
                    <a:pt x="0" y="822604"/>
                  </a:lnTo>
                  <a:lnTo>
                    <a:pt x="466204" y="822604"/>
                  </a:lnTo>
                  <a:lnTo>
                    <a:pt x="46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486308"/>
              <a:ext cx="1423408" cy="102336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1189786"/>
                  </a:moveTo>
                  <a:lnTo>
                    <a:pt x="0" y="1189786"/>
                  </a:lnTo>
                  <a:lnTo>
                    <a:pt x="0" y="3779990"/>
                  </a:lnTo>
                  <a:lnTo>
                    <a:pt x="37084" y="3779990"/>
                  </a:lnTo>
                  <a:lnTo>
                    <a:pt x="37084" y="1189786"/>
                  </a:lnTo>
                  <a:close/>
                </a:path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34797"/>
                  </a:lnTo>
                  <a:lnTo>
                    <a:pt x="37084" y="334797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BC017C06-263C-4039-9A85-AD71E2E67487}"/>
              </a:ext>
            </a:extLst>
          </p:cNvPr>
          <p:cNvSpPr/>
          <p:nvPr/>
        </p:nvSpPr>
        <p:spPr>
          <a:xfrm>
            <a:off x="2450000" y="932343"/>
            <a:ext cx="1745905" cy="5884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Plaats hier het logo van de partneruniversiteit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098" y="684300"/>
            <a:ext cx="5923851" cy="23750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1863" algn="l"/>
              </a:tabLst>
            </a:pPr>
            <a:r>
              <a:rPr sz="900" dirty="0">
                <a:latin typeface="Verdana"/>
                <a:cs typeface="Verdana"/>
              </a:rPr>
              <a:t>...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has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pleasure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invite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public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defence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of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his/her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doctoral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thesis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entitled</a:t>
            </a: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lang="nl-BE" sz="9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</a:p>
          <a:p>
            <a:pPr marL="12700">
              <a:lnSpc>
                <a:spcPct val="100000"/>
              </a:lnSpc>
            </a:pPr>
            <a:endParaRPr lang="nl-BE" sz="900" spc="-25">
              <a:solidFill>
                <a:srgbClr val="F04937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spc="-10">
                <a:latin typeface="Verdana"/>
                <a:cs typeface="Verdana"/>
              </a:rPr>
              <a:t>Promoter</a:t>
            </a:r>
            <a:r>
              <a:rPr sz="900" spc="-10" dirty="0">
                <a:latin typeface="Verdana"/>
                <a:cs typeface="Verdana"/>
              </a:rPr>
              <a:t>:</a:t>
            </a:r>
            <a:r>
              <a:rPr sz="900" dirty="0">
                <a:latin typeface="Verdana"/>
                <a:cs typeface="Verdana"/>
              </a:rPr>
              <a:t>	Prof.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Dr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1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UHasselt</a:t>
            </a:r>
            <a:endParaRPr sz="900" dirty="0">
              <a:latin typeface="Verdana"/>
              <a:cs typeface="Verdana"/>
            </a:endParaRPr>
          </a:p>
          <a:p>
            <a:pPr marL="12700" marR="2919730">
              <a:spcBef>
                <a:spcPts val="1080"/>
              </a:spcBef>
              <a:tabLst>
                <a:tab pos="931863" algn="l"/>
              </a:tabLst>
            </a:pPr>
            <a:r>
              <a:rPr sz="900" spc="-20" dirty="0">
                <a:latin typeface="Verdana"/>
                <a:cs typeface="Verdana"/>
              </a:rPr>
              <a:t>Co-</a:t>
            </a:r>
            <a:r>
              <a:rPr sz="900" dirty="0">
                <a:latin typeface="Verdana"/>
                <a:cs typeface="Verdana"/>
              </a:rPr>
              <a:t>promoters:</a:t>
            </a:r>
            <a:r>
              <a:rPr lang="nl-BE" sz="900" spc="185" dirty="0">
                <a:latin typeface="Verdana"/>
                <a:cs typeface="Verdana"/>
              </a:rPr>
              <a:t> </a:t>
            </a:r>
            <a:r>
              <a:rPr lang="fr-FR" sz="900" dirty="0">
                <a:latin typeface="Verdana"/>
                <a:cs typeface="Verdana"/>
              </a:rPr>
              <a:t>Prof.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fr-FR" sz="900" dirty="0">
                <a:latin typeface="Verdana"/>
                <a:cs typeface="Verdana"/>
              </a:rPr>
              <a:t>Dr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fr-FR" sz="900" dirty="0">
                <a:latin typeface="Verdana"/>
                <a:cs typeface="Verdana"/>
              </a:rPr>
              <a:t>...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fr-FR" sz="900" dirty="0">
                <a:latin typeface="Verdana"/>
                <a:cs typeface="Verdana"/>
              </a:rPr>
              <a:t>|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fr-FR" sz="900" spc="-15" dirty="0" err="1">
                <a:latin typeface="Verdana"/>
                <a:cs typeface="Verdana"/>
              </a:rPr>
              <a:t>add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br>
              <a:rPr lang="nl-BE" sz="900" spc="-10" dirty="0">
                <a:latin typeface="Verdana"/>
                <a:cs typeface="Verdana"/>
              </a:rPr>
            </a:br>
            <a:r>
              <a:rPr lang="nl-BE" sz="900" spc="-10" dirty="0">
                <a:latin typeface="Verdana"/>
                <a:cs typeface="Verdana"/>
              </a:rPr>
              <a:t>	</a:t>
            </a:r>
            <a:r>
              <a:rPr lang="fr-FR" sz="900" dirty="0">
                <a:latin typeface="Verdana"/>
                <a:cs typeface="Verdana"/>
              </a:rPr>
              <a:t>Prof.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fr-FR" sz="900" dirty="0">
                <a:latin typeface="Verdana"/>
                <a:cs typeface="Verdana"/>
              </a:rPr>
              <a:t>Dr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fr-FR" sz="900" dirty="0">
                <a:latin typeface="Verdana"/>
                <a:cs typeface="Verdana"/>
              </a:rPr>
              <a:t>...</a:t>
            </a:r>
            <a:r>
              <a:rPr lang="fr-FR" sz="900" spc="-15" dirty="0">
                <a:latin typeface="Verdana"/>
                <a:cs typeface="Verdana"/>
              </a:rPr>
              <a:t> </a:t>
            </a:r>
            <a:r>
              <a:rPr lang="fr-FR" sz="900" dirty="0">
                <a:latin typeface="Verdana"/>
                <a:cs typeface="Verdana"/>
              </a:rPr>
              <a:t>| </a:t>
            </a:r>
            <a:r>
              <a:rPr lang="fr-FR" sz="900" dirty="0" err="1">
                <a:latin typeface="Verdana"/>
                <a:cs typeface="Verdana"/>
              </a:rPr>
              <a:t>add</a:t>
            </a:r>
            <a:r>
              <a:rPr lang="fr-FR" sz="90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affiliation</a:t>
            </a:r>
            <a:endParaRPr lang="fr-FR" sz="900" dirty="0">
              <a:latin typeface="Verdana"/>
              <a:cs typeface="Verdana"/>
            </a:endParaRPr>
          </a:p>
          <a:p>
            <a:pPr marL="12700" marR="1834514">
              <a:lnSpc>
                <a:spcPct val="100000"/>
              </a:lnSpc>
              <a:spcBef>
                <a:spcPts val="1080"/>
              </a:spcBef>
              <a:tabLst>
                <a:tab pos="931863" algn="l"/>
              </a:tabLst>
            </a:pPr>
            <a:r>
              <a:rPr lang="fr-FR" sz="900" spc="-10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r>
              <a:rPr sz="900" spc="-10" dirty="0">
                <a:solidFill>
                  <a:srgbClr val="F04937"/>
                </a:solidFill>
                <a:latin typeface="Verdana"/>
                <a:cs typeface="Verdana"/>
              </a:rPr>
              <a:t>day,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nl-BE" sz="900" dirty="0">
                <a:solidFill>
                  <a:srgbClr val="F04937"/>
                </a:solidFill>
                <a:latin typeface="Verdana"/>
                <a:cs typeface="Verdana"/>
              </a:rPr>
              <a:t>month year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at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0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.</a:t>
            </a:r>
            <a:r>
              <a:rPr lang="fr-FR" sz="900" dirty="0">
                <a:solidFill>
                  <a:srgbClr val="F04937"/>
                </a:solidFill>
                <a:latin typeface="Verdana"/>
                <a:cs typeface="Verdana"/>
              </a:rPr>
              <a:t>00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p.m.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in</a:t>
            </a:r>
            <a:r>
              <a:rPr sz="9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auditorium</a:t>
            </a:r>
            <a:r>
              <a:rPr sz="900" spc="-1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r>
              <a:rPr sz="900" spc="-2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b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r>
              <a:rPr sz="900" dirty="0">
                <a:solidFill>
                  <a:srgbClr val="F04937"/>
                </a:solidFill>
                <a:latin typeface="Verdana"/>
                <a:cs typeface="Verdana"/>
              </a:rPr>
              <a:t>online:</a:t>
            </a:r>
            <a:r>
              <a:rPr sz="900" spc="-6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  <a:t>…</a:t>
            </a:r>
            <a:br>
              <a:rPr lang="fr-FR" sz="900" spc="-25" dirty="0">
                <a:solidFill>
                  <a:srgbClr val="F04937"/>
                </a:solidFill>
                <a:latin typeface="Verdana"/>
                <a:cs typeface="Verdana"/>
              </a:rPr>
            </a:br>
            <a:endParaRPr sz="9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931863" algn="l"/>
              </a:tabLst>
            </a:pPr>
            <a:r>
              <a:rPr sz="900" dirty="0">
                <a:latin typeface="Verdana"/>
                <a:cs typeface="Verdana"/>
              </a:rPr>
              <a:t>Hasselt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University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Campus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Diepenbeek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Agoralaan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-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Building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3590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spc="-10" dirty="0" err="1">
                <a:latin typeface="Verdana"/>
                <a:cs typeface="Verdana"/>
              </a:rPr>
              <a:t>Diepenbeek</a:t>
            </a:r>
            <a:endParaRPr lang="fr-FR" sz="900" spc="-10" dirty="0">
              <a:latin typeface="Verdana"/>
              <a:cs typeface="Verdana"/>
            </a:endParaRPr>
          </a:p>
          <a:p>
            <a:pPr marL="12700">
              <a:tabLst>
                <a:tab pos="931863" algn="l"/>
              </a:tabLst>
            </a:pPr>
            <a:r>
              <a:rPr lang="nl-BE" sz="900" dirty="0">
                <a:latin typeface="Verdana"/>
                <a:cs typeface="Verdana"/>
              </a:rPr>
              <a:t>Hasselt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University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Campus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Hasselt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Martelarenlaan 42 |</a:t>
            </a:r>
            <a:r>
              <a:rPr lang="nl-BE" sz="900" spc="-25" dirty="0">
                <a:latin typeface="Verdana"/>
                <a:cs typeface="Verdana"/>
              </a:rPr>
              <a:t> </a:t>
            </a:r>
            <a:r>
              <a:rPr lang="nl-BE" sz="900" dirty="0">
                <a:latin typeface="Verdana"/>
                <a:cs typeface="Verdana"/>
              </a:rPr>
              <a:t>3500</a:t>
            </a:r>
            <a:r>
              <a:rPr lang="nl-BE" sz="900" spc="-30" dirty="0">
                <a:latin typeface="Verdana"/>
                <a:cs typeface="Verdana"/>
              </a:rPr>
              <a:t> </a:t>
            </a:r>
            <a:r>
              <a:rPr lang="nl-BE" sz="900" spc="-10" dirty="0">
                <a:latin typeface="Verdana"/>
                <a:cs typeface="Verdana"/>
              </a:rPr>
              <a:t>Hasselt</a:t>
            </a:r>
          </a:p>
          <a:p>
            <a:pPr marL="12700">
              <a:tabLst>
                <a:tab pos="931863" algn="l"/>
              </a:tabLst>
            </a:pPr>
            <a:r>
              <a:rPr lang="nl-BE" sz="900" dirty="0">
                <a:latin typeface="Verdana"/>
                <a:cs typeface="Verdana"/>
              </a:rPr>
              <a:t>Hasselt University | Refugiehuis | Maastrichterstraat 100 | BE-3500 Hasselt</a:t>
            </a:r>
            <a:endParaRPr sz="900" dirty="0">
              <a:latin typeface="Verdana"/>
              <a:cs typeface="Verdana"/>
            </a:endParaRPr>
          </a:p>
          <a:p>
            <a:pPr marL="12700" marR="999490">
              <a:lnSpc>
                <a:spcPct val="100000"/>
              </a:lnSpc>
              <a:spcBef>
                <a:spcPts val="1080"/>
              </a:spcBef>
              <a:tabLst>
                <a:tab pos="931863" algn="l"/>
              </a:tabLst>
            </a:pPr>
            <a:r>
              <a:rPr sz="900" dirty="0">
                <a:latin typeface="Verdana"/>
                <a:cs typeface="Verdana"/>
              </a:rPr>
              <a:t>I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look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forward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your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presence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at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reception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following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defence. </a:t>
            </a:r>
            <a:r>
              <a:rPr sz="900" dirty="0">
                <a:latin typeface="Verdana"/>
                <a:cs typeface="Verdana"/>
              </a:rPr>
              <a:t>Please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confirm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your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attendance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|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email: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...@uhasselt.be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99224" y="3543601"/>
            <a:ext cx="38836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F04937"/>
                </a:solidFill>
                <a:latin typeface="Verdana"/>
                <a:cs typeface="Verdana"/>
                <a:hlinkClick r:id="rId3"/>
              </a:rPr>
              <a:t>www.uhasselt.be</a:t>
            </a:r>
            <a:r>
              <a:rPr sz="800" spc="-2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Hasselt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University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dirty="0">
                <a:latin typeface="Verdana"/>
                <a:cs typeface="Verdana"/>
              </a:rPr>
              <a:t>Martelarenlaan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42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Arial Rounded MT Bold"/>
                <a:cs typeface="Arial Rounded MT Bold"/>
              </a:rPr>
              <a:t>|</a:t>
            </a:r>
            <a:r>
              <a:rPr sz="800" spc="70" dirty="0">
                <a:latin typeface="Arial Rounded MT Bold"/>
                <a:cs typeface="Arial Rounded MT Bold"/>
              </a:rPr>
              <a:t> </a:t>
            </a:r>
            <a:r>
              <a:rPr sz="800" spc="-10" dirty="0">
                <a:latin typeface="Verdana"/>
                <a:cs typeface="Verdana"/>
              </a:rPr>
              <a:t>BE-</a:t>
            </a:r>
            <a:r>
              <a:rPr sz="800" dirty="0">
                <a:latin typeface="Verdana"/>
                <a:cs typeface="Verdana"/>
              </a:rPr>
              <a:t>3500</a:t>
            </a:r>
            <a:r>
              <a:rPr sz="800" spc="-10" dirty="0">
                <a:latin typeface="Verdana"/>
                <a:cs typeface="Verdana"/>
              </a:rPr>
              <a:t> Hasselt</a:t>
            </a:r>
            <a:endParaRPr sz="800">
              <a:latin typeface="Verdana"/>
              <a:cs typeface="Verdan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1"/>
            <a:ext cx="1190625" cy="4097654"/>
            <a:chOff x="0" y="1"/>
            <a:chExt cx="1190625" cy="4097654"/>
          </a:xfrm>
        </p:grpSpPr>
        <p:sp>
          <p:nvSpPr>
            <p:cNvPr id="5" name="object 5"/>
            <p:cNvSpPr/>
            <p:nvPr/>
          </p:nvSpPr>
          <p:spPr>
            <a:xfrm>
              <a:off x="158711" y="158699"/>
              <a:ext cx="1015365" cy="3780154"/>
            </a:xfrm>
            <a:custGeom>
              <a:avLst/>
              <a:gdLst/>
              <a:ahLst/>
              <a:cxnLst/>
              <a:rect l="l" t="t" r="r" b="b"/>
              <a:pathLst>
                <a:path w="1015365" h="3780154">
                  <a:moveTo>
                    <a:pt x="1015187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1015187" y="3779989"/>
                  </a:lnTo>
                  <a:lnTo>
                    <a:pt x="1015187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3020" y="158699"/>
              <a:ext cx="37465" cy="3780154"/>
            </a:xfrm>
            <a:custGeom>
              <a:avLst/>
              <a:gdLst/>
              <a:ahLst/>
              <a:cxnLst/>
              <a:rect l="l" t="t" r="r" b="b"/>
              <a:pathLst>
                <a:path w="37465" h="3780154">
                  <a:moveTo>
                    <a:pt x="37084" y="0"/>
                  </a:moveTo>
                  <a:lnTo>
                    <a:pt x="0" y="0"/>
                  </a:lnTo>
                  <a:lnTo>
                    <a:pt x="0" y="3779989"/>
                  </a:lnTo>
                  <a:lnTo>
                    <a:pt x="37084" y="3779989"/>
                  </a:lnTo>
                  <a:lnTo>
                    <a:pt x="37084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266700" cy="4097654"/>
            </a:xfrm>
            <a:custGeom>
              <a:avLst/>
              <a:gdLst/>
              <a:ahLst/>
              <a:cxnLst/>
              <a:rect l="l" t="t" r="r" b="b"/>
              <a:pathLst>
                <a:path w="266700" h="4097654">
                  <a:moveTo>
                    <a:pt x="190500" y="266700"/>
                  </a:moveTo>
                  <a:lnTo>
                    <a:pt x="0" y="266700"/>
                  </a:lnTo>
                </a:path>
                <a:path w="266700" h="4097654">
                  <a:moveTo>
                    <a:pt x="190500" y="3830701"/>
                  </a:moveTo>
                  <a:lnTo>
                    <a:pt x="0" y="3830701"/>
                  </a:lnTo>
                </a:path>
                <a:path w="266700" h="4097654">
                  <a:moveTo>
                    <a:pt x="266700" y="190500"/>
                  </a:moveTo>
                  <a:lnTo>
                    <a:pt x="266700" y="0"/>
                  </a:lnTo>
                </a:path>
                <a:path w="266700" h="4097654">
                  <a:moveTo>
                    <a:pt x="266700" y="3906901"/>
                  </a:moveTo>
                  <a:lnTo>
                    <a:pt x="266700" y="40974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902905" y="266701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02905" y="3830702"/>
            <a:ext cx="190500" cy="0"/>
          </a:xfrm>
          <a:custGeom>
            <a:avLst/>
            <a:gdLst/>
            <a:ahLst/>
            <a:cxnLst/>
            <a:rect l="l" t="t" r="r" b="b"/>
            <a:pathLst>
              <a:path w="190500">
                <a:moveTo>
                  <a:pt x="0" y="0"/>
                </a:moveTo>
                <a:lnTo>
                  <a:pt x="19050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826705" y="1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19050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26705" y="3906902"/>
            <a:ext cx="0" cy="190500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0493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167</Words>
  <Application>Microsoft Macintosh PowerPoint</Application>
  <PresentationFormat>Aangepast</PresentationFormat>
  <Paragraphs>18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Aptos</vt:lpstr>
      <vt:lpstr>Arial Rounded MT Bold</vt:lpstr>
      <vt:lpstr>Calibri</vt:lpstr>
      <vt:lpstr>Verdana</vt:lpstr>
      <vt:lpstr>Office Theme</vt:lpstr>
      <vt:lpstr>INVITATION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BOSMANS Dave</cp:lastModifiedBy>
  <cp:revision>3</cp:revision>
  <dcterms:created xsi:type="dcterms:W3CDTF">2026-01-21T16:01:01Z</dcterms:created>
  <dcterms:modified xsi:type="dcterms:W3CDTF">2026-02-03T11:12:05Z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